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handoutMasterIdLst>
    <p:handoutMasterId r:id="rId29"/>
  </p:handoutMasterIdLst>
  <p:sldIdLst>
    <p:sldId id="256" r:id="rId2"/>
    <p:sldId id="277" r:id="rId3"/>
    <p:sldId id="275" r:id="rId4"/>
    <p:sldId id="276" r:id="rId5"/>
    <p:sldId id="281" r:id="rId6"/>
    <p:sldId id="282" r:id="rId7"/>
    <p:sldId id="286" r:id="rId8"/>
    <p:sldId id="283" r:id="rId9"/>
    <p:sldId id="284" r:id="rId10"/>
    <p:sldId id="285" r:id="rId11"/>
    <p:sldId id="287" r:id="rId12"/>
    <p:sldId id="301" r:id="rId13"/>
    <p:sldId id="302" r:id="rId14"/>
    <p:sldId id="265" r:id="rId15"/>
    <p:sldId id="258" r:id="rId16"/>
    <p:sldId id="294" r:id="rId17"/>
    <p:sldId id="295" r:id="rId18"/>
    <p:sldId id="296" r:id="rId19"/>
    <p:sldId id="297" r:id="rId20"/>
    <p:sldId id="298" r:id="rId21"/>
    <p:sldId id="299" r:id="rId22"/>
    <p:sldId id="288" r:id="rId23"/>
    <p:sldId id="291" r:id="rId24"/>
    <p:sldId id="292" r:id="rId25"/>
    <p:sldId id="289" r:id="rId26"/>
    <p:sldId id="300" r:id="rId27"/>
    <p:sldId id="303" r:id="rId28"/>
  </p:sldIdLst>
  <p:sldSz cx="9144000" cy="6858000" type="screen4x3"/>
  <p:notesSz cx="6858000" cy="90281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60E866"/>
    <a:srgbClr val="FAA72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8" d="100"/>
          <a:sy n="78" d="100"/>
        </p:scale>
        <p:origin x="-630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7EB43-42A5-4C9E-9460-9324FD925A3E}" type="doc">
      <dgm:prSet loTypeId="urn:microsoft.com/office/officeart/2005/8/layout/hList3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pt-BR"/>
        </a:p>
      </dgm:t>
    </dgm:pt>
    <dgm:pt modelId="{0EC8E5E1-603E-4C37-BD8A-F1A9EC4CE183}">
      <dgm:prSet phldrT="[Texto]"/>
      <dgm:spPr>
        <a:solidFill>
          <a:srgbClr val="FAA72E"/>
        </a:solidFill>
      </dgm:spPr>
      <dgm:t>
        <a:bodyPr/>
        <a:lstStyle/>
        <a:p>
          <a:r>
            <a:rPr lang="pt-BR" b="1" dirty="0" smtClean="0">
              <a:solidFill>
                <a:schemeClr val="tx2">
                  <a:lumMod val="75000"/>
                </a:schemeClr>
              </a:solidFill>
            </a:rPr>
            <a:t>OBJETIVOS, METAS, ESTRATÉGIAS, PRAZO DE EXECUÇÃO, AVALIAÇÃO</a:t>
          </a:r>
          <a:endParaRPr lang="pt-BR" b="1" dirty="0">
            <a:solidFill>
              <a:schemeClr val="tx2">
                <a:lumMod val="75000"/>
              </a:schemeClr>
            </a:solidFill>
          </a:endParaRPr>
        </a:p>
      </dgm:t>
    </dgm:pt>
    <dgm:pt modelId="{0AA578A1-7E17-4D06-8D7D-B3AAA08EF145}" type="parTrans" cxnId="{13AEDEE9-99C8-469F-B0F4-9BA7AC5188C1}">
      <dgm:prSet/>
      <dgm:spPr/>
      <dgm:t>
        <a:bodyPr/>
        <a:lstStyle/>
        <a:p>
          <a:endParaRPr lang="pt-BR"/>
        </a:p>
      </dgm:t>
    </dgm:pt>
    <dgm:pt modelId="{9C28C56B-75B7-42CD-82D0-EB8FBB282076}" type="sibTrans" cxnId="{13AEDEE9-99C8-469F-B0F4-9BA7AC5188C1}">
      <dgm:prSet/>
      <dgm:spPr/>
      <dgm:t>
        <a:bodyPr/>
        <a:lstStyle/>
        <a:p>
          <a:endParaRPr lang="pt-BR"/>
        </a:p>
      </dgm:t>
    </dgm:pt>
    <dgm:pt modelId="{72BBEFAE-D3CD-4010-8735-2AB1AB9329DB}">
      <dgm:prSet phldrT="[Texto]"/>
      <dgm:spPr>
        <a:solidFill>
          <a:schemeClr val="bg2">
            <a:lumMod val="75000"/>
          </a:schemeClr>
        </a:solidFill>
      </dgm:spPr>
      <dgm:t>
        <a:bodyPr/>
        <a:lstStyle/>
        <a:p>
          <a:pPr algn="ctr"/>
          <a:r>
            <a:rPr lang="pt-BR" b="1" dirty="0" smtClean="0">
              <a:solidFill>
                <a:schemeClr val="tx2">
                  <a:lumMod val="75000"/>
                </a:schemeClr>
              </a:solidFill>
            </a:rPr>
            <a:t>ASPECTOS      PEDAGÓGICOS</a:t>
          </a:r>
          <a:r>
            <a:rPr lang="pt-BR" b="1" dirty="0" smtClean="0"/>
            <a:t>	</a:t>
          </a:r>
          <a:endParaRPr lang="pt-BR" b="1" dirty="0"/>
        </a:p>
      </dgm:t>
    </dgm:pt>
    <dgm:pt modelId="{A510BF5C-685A-4C19-ACAD-386370384D91}" type="parTrans" cxnId="{424DF2C8-6E9A-4CED-9319-BAC526E5753E}">
      <dgm:prSet/>
      <dgm:spPr/>
      <dgm:t>
        <a:bodyPr/>
        <a:lstStyle/>
        <a:p>
          <a:endParaRPr lang="pt-BR"/>
        </a:p>
      </dgm:t>
    </dgm:pt>
    <dgm:pt modelId="{EB31FEEE-D1C6-4710-906A-334B6DB30F91}" type="sibTrans" cxnId="{424DF2C8-6E9A-4CED-9319-BAC526E5753E}">
      <dgm:prSet/>
      <dgm:spPr/>
      <dgm:t>
        <a:bodyPr/>
        <a:lstStyle/>
        <a:p>
          <a:endParaRPr lang="pt-BR"/>
        </a:p>
      </dgm:t>
    </dgm:pt>
    <dgm:pt modelId="{AD24C59C-B460-4977-9049-00F417C9AC18}">
      <dgm:prSet phldrT="[Texto]"/>
      <dgm:spPr>
        <a:solidFill>
          <a:srgbClr val="0070C0"/>
        </a:solidFill>
      </dgm:spPr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ASPECTOS ADMINISTRATIVOS</a:t>
          </a:r>
          <a:endParaRPr lang="pt-BR" b="1" dirty="0">
            <a:solidFill>
              <a:schemeClr val="bg1"/>
            </a:solidFill>
          </a:endParaRPr>
        </a:p>
      </dgm:t>
    </dgm:pt>
    <dgm:pt modelId="{B33734EA-CAFE-4402-81B2-F2BC1509D6DA}" type="parTrans" cxnId="{6732DD9B-AD81-4E6C-9C3A-3508B4418D98}">
      <dgm:prSet/>
      <dgm:spPr/>
      <dgm:t>
        <a:bodyPr/>
        <a:lstStyle/>
        <a:p>
          <a:endParaRPr lang="pt-BR"/>
        </a:p>
      </dgm:t>
    </dgm:pt>
    <dgm:pt modelId="{E3150343-9959-4F1C-A719-67CAD2EB7520}" type="sibTrans" cxnId="{6732DD9B-AD81-4E6C-9C3A-3508B4418D98}">
      <dgm:prSet/>
      <dgm:spPr/>
      <dgm:t>
        <a:bodyPr/>
        <a:lstStyle/>
        <a:p>
          <a:endParaRPr lang="pt-BR"/>
        </a:p>
      </dgm:t>
    </dgm:pt>
    <dgm:pt modelId="{00673D1A-AC4F-41C7-869F-88ACA895172E}">
      <dgm:prSet phldrT="[Texto]"/>
      <dgm:spPr>
        <a:solidFill>
          <a:srgbClr val="60E866"/>
        </a:solidFill>
      </dgm:spPr>
      <dgm:t>
        <a:bodyPr/>
        <a:lstStyle/>
        <a:p>
          <a:r>
            <a:rPr lang="pt-BR" b="1" dirty="0" smtClean="0">
              <a:solidFill>
                <a:schemeClr val="tx2">
                  <a:lumMod val="75000"/>
                </a:schemeClr>
              </a:solidFill>
            </a:rPr>
            <a:t>ASPECTOS FINANCEIROS</a:t>
          </a:r>
          <a:endParaRPr lang="pt-BR" b="1" dirty="0">
            <a:solidFill>
              <a:schemeClr val="tx2">
                <a:lumMod val="75000"/>
              </a:schemeClr>
            </a:solidFill>
          </a:endParaRPr>
        </a:p>
      </dgm:t>
    </dgm:pt>
    <dgm:pt modelId="{14EF3675-071A-47FB-8221-D4DDC26A2B30}" type="parTrans" cxnId="{F4FDB804-5048-4942-9E1D-0572BA1A2EB0}">
      <dgm:prSet/>
      <dgm:spPr/>
      <dgm:t>
        <a:bodyPr/>
        <a:lstStyle/>
        <a:p>
          <a:endParaRPr lang="pt-BR"/>
        </a:p>
      </dgm:t>
    </dgm:pt>
    <dgm:pt modelId="{374BB6B6-3A8E-40BB-B188-EB1AB0BDB0A9}" type="sibTrans" cxnId="{F4FDB804-5048-4942-9E1D-0572BA1A2EB0}">
      <dgm:prSet/>
      <dgm:spPr/>
      <dgm:t>
        <a:bodyPr/>
        <a:lstStyle/>
        <a:p>
          <a:endParaRPr lang="pt-BR"/>
        </a:p>
      </dgm:t>
    </dgm:pt>
    <dgm:pt modelId="{E0E74EF3-53BB-4220-8A28-594F171A3858}" type="pres">
      <dgm:prSet presAssocID="{6BD7EB43-42A5-4C9E-9460-9324FD925A3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456BFC7-3D1B-4BA3-9D26-3890FCB09739}" type="pres">
      <dgm:prSet presAssocID="{0EC8E5E1-603E-4C37-BD8A-F1A9EC4CE183}" presName="roof" presStyleLbl="dkBgShp" presStyleIdx="0" presStyleCnt="2" custLinFactY="-24177" custLinFactNeighborX="125" custLinFactNeighborY="-100000"/>
      <dgm:spPr/>
      <dgm:t>
        <a:bodyPr/>
        <a:lstStyle/>
        <a:p>
          <a:endParaRPr lang="pt-BR"/>
        </a:p>
      </dgm:t>
    </dgm:pt>
    <dgm:pt modelId="{FF9F8488-5B81-4B0C-8C86-53FE2748706E}" type="pres">
      <dgm:prSet presAssocID="{0EC8E5E1-603E-4C37-BD8A-F1A9EC4CE183}" presName="pillars" presStyleCnt="0"/>
      <dgm:spPr/>
    </dgm:pt>
    <dgm:pt modelId="{88A168F2-26AF-406C-BB6C-9E352C7948E1}" type="pres">
      <dgm:prSet presAssocID="{0EC8E5E1-603E-4C37-BD8A-F1A9EC4CE183}" presName="pillar1" presStyleLbl="node1" presStyleIdx="0" presStyleCnt="3" custLinFactNeighborX="-2380" custLinFactNeighborY="16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B10B2D-848F-461D-9BF9-401B067727CD}" type="pres">
      <dgm:prSet presAssocID="{AD24C59C-B460-4977-9049-00F417C9AC1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0896E5-03BD-4236-BF4F-5655BDF7E9FA}" type="pres">
      <dgm:prSet presAssocID="{00673D1A-AC4F-41C7-869F-88ACA895172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D34483-6B0A-4CF7-90E8-DC4D247714C0}" type="pres">
      <dgm:prSet presAssocID="{0EC8E5E1-603E-4C37-BD8A-F1A9EC4CE183}" presName="base" presStyleLbl="dkBgShp" presStyleIdx="1" presStyleCnt="2"/>
      <dgm:spPr/>
    </dgm:pt>
  </dgm:ptLst>
  <dgm:cxnLst>
    <dgm:cxn modelId="{F29BE001-435B-44BF-A209-0BC0D02A307E}" type="presOf" srcId="{AD24C59C-B460-4977-9049-00F417C9AC18}" destId="{06B10B2D-848F-461D-9BF9-401B067727CD}" srcOrd="0" destOrd="0" presId="urn:microsoft.com/office/officeart/2005/8/layout/hList3"/>
    <dgm:cxn modelId="{6732DD9B-AD81-4E6C-9C3A-3508B4418D98}" srcId="{0EC8E5E1-603E-4C37-BD8A-F1A9EC4CE183}" destId="{AD24C59C-B460-4977-9049-00F417C9AC18}" srcOrd="1" destOrd="0" parTransId="{B33734EA-CAFE-4402-81B2-F2BC1509D6DA}" sibTransId="{E3150343-9959-4F1C-A719-67CAD2EB7520}"/>
    <dgm:cxn modelId="{4C3DD959-C689-46D5-B49A-82722D061B24}" type="presOf" srcId="{00673D1A-AC4F-41C7-869F-88ACA895172E}" destId="{640896E5-03BD-4236-BF4F-5655BDF7E9FA}" srcOrd="0" destOrd="0" presId="urn:microsoft.com/office/officeart/2005/8/layout/hList3"/>
    <dgm:cxn modelId="{44FD99AE-75A4-4930-832D-23EF447F594E}" type="presOf" srcId="{0EC8E5E1-603E-4C37-BD8A-F1A9EC4CE183}" destId="{7456BFC7-3D1B-4BA3-9D26-3890FCB09739}" srcOrd="0" destOrd="0" presId="urn:microsoft.com/office/officeart/2005/8/layout/hList3"/>
    <dgm:cxn modelId="{13AEDEE9-99C8-469F-B0F4-9BA7AC5188C1}" srcId="{6BD7EB43-42A5-4C9E-9460-9324FD925A3E}" destId="{0EC8E5E1-603E-4C37-BD8A-F1A9EC4CE183}" srcOrd="0" destOrd="0" parTransId="{0AA578A1-7E17-4D06-8D7D-B3AAA08EF145}" sibTransId="{9C28C56B-75B7-42CD-82D0-EB8FBB282076}"/>
    <dgm:cxn modelId="{F4FDB804-5048-4942-9E1D-0572BA1A2EB0}" srcId="{0EC8E5E1-603E-4C37-BD8A-F1A9EC4CE183}" destId="{00673D1A-AC4F-41C7-869F-88ACA895172E}" srcOrd="2" destOrd="0" parTransId="{14EF3675-071A-47FB-8221-D4DDC26A2B30}" sibTransId="{374BB6B6-3A8E-40BB-B188-EB1AB0BDB0A9}"/>
    <dgm:cxn modelId="{DCCCE837-906E-474D-8ED3-3FE0B562E80D}" type="presOf" srcId="{72BBEFAE-D3CD-4010-8735-2AB1AB9329DB}" destId="{88A168F2-26AF-406C-BB6C-9E352C7948E1}" srcOrd="0" destOrd="0" presId="urn:microsoft.com/office/officeart/2005/8/layout/hList3"/>
    <dgm:cxn modelId="{D95D0530-2C95-42FA-8B3C-FFFED0B78F8C}" type="presOf" srcId="{6BD7EB43-42A5-4C9E-9460-9324FD925A3E}" destId="{E0E74EF3-53BB-4220-8A28-594F171A3858}" srcOrd="0" destOrd="0" presId="urn:microsoft.com/office/officeart/2005/8/layout/hList3"/>
    <dgm:cxn modelId="{424DF2C8-6E9A-4CED-9319-BAC526E5753E}" srcId="{0EC8E5E1-603E-4C37-BD8A-F1A9EC4CE183}" destId="{72BBEFAE-D3CD-4010-8735-2AB1AB9329DB}" srcOrd="0" destOrd="0" parTransId="{A510BF5C-685A-4C19-ACAD-386370384D91}" sibTransId="{EB31FEEE-D1C6-4710-906A-334B6DB30F91}"/>
    <dgm:cxn modelId="{8916C555-E1A0-4111-A4CF-7FD85BF77680}" type="presParOf" srcId="{E0E74EF3-53BB-4220-8A28-594F171A3858}" destId="{7456BFC7-3D1B-4BA3-9D26-3890FCB09739}" srcOrd="0" destOrd="0" presId="urn:microsoft.com/office/officeart/2005/8/layout/hList3"/>
    <dgm:cxn modelId="{D5B8383C-68EE-46BF-9349-3A8C3C96A651}" type="presParOf" srcId="{E0E74EF3-53BB-4220-8A28-594F171A3858}" destId="{FF9F8488-5B81-4B0C-8C86-53FE2748706E}" srcOrd="1" destOrd="0" presId="urn:microsoft.com/office/officeart/2005/8/layout/hList3"/>
    <dgm:cxn modelId="{9B148957-568F-4E36-9229-41666C0B8E07}" type="presParOf" srcId="{FF9F8488-5B81-4B0C-8C86-53FE2748706E}" destId="{88A168F2-26AF-406C-BB6C-9E352C7948E1}" srcOrd="0" destOrd="0" presId="urn:microsoft.com/office/officeart/2005/8/layout/hList3"/>
    <dgm:cxn modelId="{281D8C48-B843-47F5-9CF7-915893331EC0}" type="presParOf" srcId="{FF9F8488-5B81-4B0C-8C86-53FE2748706E}" destId="{06B10B2D-848F-461D-9BF9-401B067727CD}" srcOrd="1" destOrd="0" presId="urn:microsoft.com/office/officeart/2005/8/layout/hList3"/>
    <dgm:cxn modelId="{0E28978C-34A1-4868-8AD0-86ABCF9EE0B4}" type="presParOf" srcId="{FF9F8488-5B81-4B0C-8C86-53FE2748706E}" destId="{640896E5-03BD-4236-BF4F-5655BDF7E9FA}" srcOrd="2" destOrd="0" presId="urn:microsoft.com/office/officeart/2005/8/layout/hList3"/>
    <dgm:cxn modelId="{C8305F25-BFEB-4DA8-A3A7-C1CF4EC59CB8}" type="presParOf" srcId="{E0E74EF3-53BB-4220-8A28-594F171A3858}" destId="{4CD34483-6B0A-4CF7-90E8-DC4D247714C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8C8F2D-CC52-4889-A4DE-1383EADC8125}" type="doc">
      <dgm:prSet loTypeId="urn:microsoft.com/office/officeart/2005/8/layout/list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pt-BR"/>
        </a:p>
      </dgm:t>
    </dgm:pt>
    <dgm:pt modelId="{C15B7E55-3374-43A8-A02E-5C87148C52EB}">
      <dgm:prSet phldrT="[Texto]" custT="1"/>
      <dgm:spPr>
        <a:solidFill>
          <a:schemeClr val="accent2"/>
        </a:solidFill>
      </dgm:spPr>
      <dgm:t>
        <a:bodyPr/>
        <a:lstStyle/>
        <a:p>
          <a:pPr algn="ctr"/>
          <a:r>
            <a:rPr lang="pt-BR" sz="1800" b="1" dirty="0" smtClean="0">
              <a:solidFill>
                <a:schemeClr val="tx1"/>
              </a:solidFill>
            </a:rPr>
            <a:t>IDENTIFICAÇÃO DA UNIDADE ESCOLAR E DA CHAPA</a:t>
          </a:r>
          <a:endParaRPr lang="pt-BR" sz="1800" b="1" dirty="0">
            <a:solidFill>
              <a:schemeClr val="tx1"/>
            </a:solidFill>
          </a:endParaRPr>
        </a:p>
      </dgm:t>
    </dgm:pt>
    <dgm:pt modelId="{B2180842-8559-41BC-B18B-7CA428D98855}" type="parTrans" cxnId="{E0A0DD9F-8542-456E-A924-08E81525CEDF}">
      <dgm:prSet/>
      <dgm:spPr/>
      <dgm:t>
        <a:bodyPr/>
        <a:lstStyle/>
        <a:p>
          <a:endParaRPr lang="pt-BR"/>
        </a:p>
      </dgm:t>
    </dgm:pt>
    <dgm:pt modelId="{85921D56-BC0E-4B72-8DD1-04C142DDBF67}" type="sibTrans" cxnId="{E0A0DD9F-8542-456E-A924-08E81525CEDF}">
      <dgm:prSet/>
      <dgm:spPr/>
      <dgm:t>
        <a:bodyPr/>
        <a:lstStyle/>
        <a:p>
          <a:endParaRPr lang="pt-BR"/>
        </a:p>
      </dgm:t>
    </dgm:pt>
    <dgm:pt modelId="{4443F23E-6209-478D-B331-02CE1B4CB968}">
      <dgm:prSet phldrT="[Texto]" custT="1"/>
      <dgm:spPr>
        <a:solidFill>
          <a:schemeClr val="accent2"/>
        </a:solidFill>
      </dgm:spPr>
      <dgm:t>
        <a:bodyPr/>
        <a:lstStyle/>
        <a:p>
          <a:pPr algn="ctr"/>
          <a:r>
            <a:rPr lang="pt-BR" sz="1800" b="1" dirty="0" smtClean="0">
              <a:solidFill>
                <a:schemeClr val="tx1"/>
              </a:solidFill>
            </a:rPr>
            <a:t>APRESENTAÇÃO</a:t>
          </a:r>
          <a:endParaRPr lang="pt-BR" sz="1800" b="1" dirty="0">
            <a:solidFill>
              <a:schemeClr val="tx1"/>
            </a:solidFill>
          </a:endParaRPr>
        </a:p>
      </dgm:t>
    </dgm:pt>
    <dgm:pt modelId="{AFA30A89-B84A-43CD-89BD-575386E25042}" type="sibTrans" cxnId="{4ECF0FD8-8002-4896-AE11-1C469A3DE0DC}">
      <dgm:prSet/>
      <dgm:spPr/>
      <dgm:t>
        <a:bodyPr/>
        <a:lstStyle/>
        <a:p>
          <a:endParaRPr lang="pt-BR"/>
        </a:p>
      </dgm:t>
    </dgm:pt>
    <dgm:pt modelId="{F0CD6623-30B7-46F3-BDF1-C63F9CB239A3}" type="parTrans" cxnId="{4ECF0FD8-8002-4896-AE11-1C469A3DE0DC}">
      <dgm:prSet/>
      <dgm:spPr/>
      <dgm:t>
        <a:bodyPr/>
        <a:lstStyle/>
        <a:p>
          <a:endParaRPr lang="pt-BR"/>
        </a:p>
      </dgm:t>
    </dgm:pt>
    <dgm:pt modelId="{70ABC2FA-9061-4DD1-900E-3E13FAA19680}" type="pres">
      <dgm:prSet presAssocID="{2B8C8F2D-CC52-4889-A4DE-1383EADC812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8C173EC-C95B-4691-81CB-DA1B6A0D0ED1}" type="pres">
      <dgm:prSet presAssocID="{C15B7E55-3374-43A8-A02E-5C87148C52EB}" presName="parentLin" presStyleCnt="0"/>
      <dgm:spPr/>
    </dgm:pt>
    <dgm:pt modelId="{2540E922-3218-476A-BBBA-641DB28D9E77}" type="pres">
      <dgm:prSet presAssocID="{C15B7E55-3374-43A8-A02E-5C87148C52EB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875A1A33-75B6-4013-A85A-9CC746A4AB78}" type="pres">
      <dgm:prSet presAssocID="{C15B7E55-3374-43A8-A02E-5C87148C52EB}" presName="parentText" presStyleLbl="node1" presStyleIdx="0" presStyleCnt="2" custScaleX="142857" custLinFactNeighborX="12528" custLinFactNeighborY="1659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29E2115-A0E1-4500-8B80-F3F212387DF1}" type="pres">
      <dgm:prSet presAssocID="{C15B7E55-3374-43A8-A02E-5C87148C52EB}" presName="negativeSpace" presStyleCnt="0"/>
      <dgm:spPr/>
    </dgm:pt>
    <dgm:pt modelId="{35A5CB3C-B7AC-47B3-91C4-985E277B0855}" type="pres">
      <dgm:prSet presAssocID="{C15B7E55-3374-43A8-A02E-5C87148C52EB}" presName="childText" presStyleLbl="conFgAcc1" presStyleIdx="0" presStyleCnt="2">
        <dgm:presLayoutVars>
          <dgm:bulletEnabled val="1"/>
        </dgm:presLayoutVars>
      </dgm:prSet>
      <dgm:spPr/>
    </dgm:pt>
    <dgm:pt modelId="{3EDEFBE3-F57C-4073-AA52-E943C4CE8CEF}" type="pres">
      <dgm:prSet presAssocID="{85921D56-BC0E-4B72-8DD1-04C142DDBF67}" presName="spaceBetweenRectangles" presStyleCnt="0"/>
      <dgm:spPr/>
    </dgm:pt>
    <dgm:pt modelId="{FF6359FF-BC86-43FA-B59F-B07CD8022538}" type="pres">
      <dgm:prSet presAssocID="{4443F23E-6209-478D-B331-02CE1B4CB968}" presName="parentLin" presStyleCnt="0"/>
      <dgm:spPr/>
    </dgm:pt>
    <dgm:pt modelId="{0494F5BD-AFD1-497E-99BF-5A578A4E02BE}" type="pres">
      <dgm:prSet presAssocID="{4443F23E-6209-478D-B331-02CE1B4CB968}" presName="parentLeftMargin" presStyleLbl="node1" presStyleIdx="0" presStyleCnt="2"/>
      <dgm:spPr/>
      <dgm:t>
        <a:bodyPr/>
        <a:lstStyle/>
        <a:p>
          <a:endParaRPr lang="pt-BR"/>
        </a:p>
      </dgm:t>
    </dgm:pt>
    <dgm:pt modelId="{AF1D9AEF-A00A-4BDA-94AF-383DF28A0424}" type="pres">
      <dgm:prSet presAssocID="{4443F23E-6209-478D-B331-02CE1B4CB968}" presName="parentText" presStyleLbl="node1" presStyleIdx="1" presStyleCnt="2" custLinFactX="7398" custLinFactNeighborX="100000" custLinFactNeighborY="1539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66BC72-5D22-4D73-8FDC-176E932B989C}" type="pres">
      <dgm:prSet presAssocID="{4443F23E-6209-478D-B331-02CE1B4CB968}" presName="negativeSpace" presStyleCnt="0"/>
      <dgm:spPr/>
    </dgm:pt>
    <dgm:pt modelId="{602C8D10-90A7-41DA-80D2-DFD2F82855A2}" type="pres">
      <dgm:prSet presAssocID="{4443F23E-6209-478D-B331-02CE1B4CB96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93ADCEC-C37E-44D2-954F-52B3BB4EE3B7}" type="presOf" srcId="{4443F23E-6209-478D-B331-02CE1B4CB968}" destId="{AF1D9AEF-A00A-4BDA-94AF-383DF28A0424}" srcOrd="1" destOrd="0" presId="urn:microsoft.com/office/officeart/2005/8/layout/list1"/>
    <dgm:cxn modelId="{ECF2F257-1E8C-4C95-B609-24A62CC5AA3B}" type="presOf" srcId="{2B8C8F2D-CC52-4889-A4DE-1383EADC8125}" destId="{70ABC2FA-9061-4DD1-900E-3E13FAA19680}" srcOrd="0" destOrd="0" presId="urn:microsoft.com/office/officeart/2005/8/layout/list1"/>
    <dgm:cxn modelId="{E0A0DD9F-8542-456E-A924-08E81525CEDF}" srcId="{2B8C8F2D-CC52-4889-A4DE-1383EADC8125}" destId="{C15B7E55-3374-43A8-A02E-5C87148C52EB}" srcOrd="0" destOrd="0" parTransId="{B2180842-8559-41BC-B18B-7CA428D98855}" sibTransId="{85921D56-BC0E-4B72-8DD1-04C142DDBF67}"/>
    <dgm:cxn modelId="{BD7BB880-95FB-42D7-86AA-FCC49B548800}" type="presOf" srcId="{4443F23E-6209-478D-B331-02CE1B4CB968}" destId="{0494F5BD-AFD1-497E-99BF-5A578A4E02BE}" srcOrd="0" destOrd="0" presId="urn:microsoft.com/office/officeart/2005/8/layout/list1"/>
    <dgm:cxn modelId="{99107A86-8D7D-44C1-BC0B-9D028FD6BE72}" type="presOf" srcId="{C15B7E55-3374-43A8-A02E-5C87148C52EB}" destId="{875A1A33-75B6-4013-A85A-9CC746A4AB78}" srcOrd="1" destOrd="0" presId="urn:microsoft.com/office/officeart/2005/8/layout/list1"/>
    <dgm:cxn modelId="{4ECF0FD8-8002-4896-AE11-1C469A3DE0DC}" srcId="{2B8C8F2D-CC52-4889-A4DE-1383EADC8125}" destId="{4443F23E-6209-478D-B331-02CE1B4CB968}" srcOrd="1" destOrd="0" parTransId="{F0CD6623-30B7-46F3-BDF1-C63F9CB239A3}" sibTransId="{AFA30A89-B84A-43CD-89BD-575386E25042}"/>
    <dgm:cxn modelId="{B083E322-0D57-4113-A879-4EA97FF9CAB3}" type="presOf" srcId="{C15B7E55-3374-43A8-A02E-5C87148C52EB}" destId="{2540E922-3218-476A-BBBA-641DB28D9E77}" srcOrd="0" destOrd="0" presId="urn:microsoft.com/office/officeart/2005/8/layout/list1"/>
    <dgm:cxn modelId="{44F3EB9D-606F-4B52-A211-3BE4FF2699FB}" type="presParOf" srcId="{70ABC2FA-9061-4DD1-900E-3E13FAA19680}" destId="{78C173EC-C95B-4691-81CB-DA1B6A0D0ED1}" srcOrd="0" destOrd="0" presId="urn:microsoft.com/office/officeart/2005/8/layout/list1"/>
    <dgm:cxn modelId="{CA1421A1-0F0D-4AB9-8593-034526442C7F}" type="presParOf" srcId="{78C173EC-C95B-4691-81CB-DA1B6A0D0ED1}" destId="{2540E922-3218-476A-BBBA-641DB28D9E77}" srcOrd="0" destOrd="0" presId="urn:microsoft.com/office/officeart/2005/8/layout/list1"/>
    <dgm:cxn modelId="{47D7AB53-A252-421E-9B7C-D5F7367B0599}" type="presParOf" srcId="{78C173EC-C95B-4691-81CB-DA1B6A0D0ED1}" destId="{875A1A33-75B6-4013-A85A-9CC746A4AB78}" srcOrd="1" destOrd="0" presId="urn:microsoft.com/office/officeart/2005/8/layout/list1"/>
    <dgm:cxn modelId="{A7666D65-9921-4007-A4A8-D95B536C9ED8}" type="presParOf" srcId="{70ABC2FA-9061-4DD1-900E-3E13FAA19680}" destId="{E29E2115-A0E1-4500-8B80-F3F212387DF1}" srcOrd="1" destOrd="0" presId="urn:microsoft.com/office/officeart/2005/8/layout/list1"/>
    <dgm:cxn modelId="{F5B83B7E-0586-4687-8075-2BCCF4A76D10}" type="presParOf" srcId="{70ABC2FA-9061-4DD1-900E-3E13FAA19680}" destId="{35A5CB3C-B7AC-47B3-91C4-985E277B0855}" srcOrd="2" destOrd="0" presId="urn:microsoft.com/office/officeart/2005/8/layout/list1"/>
    <dgm:cxn modelId="{4DC19076-681C-4C9F-9655-6DD38322BF75}" type="presParOf" srcId="{70ABC2FA-9061-4DD1-900E-3E13FAA19680}" destId="{3EDEFBE3-F57C-4073-AA52-E943C4CE8CEF}" srcOrd="3" destOrd="0" presId="urn:microsoft.com/office/officeart/2005/8/layout/list1"/>
    <dgm:cxn modelId="{0D1380CD-F3A1-4FDE-8424-034B0BF63947}" type="presParOf" srcId="{70ABC2FA-9061-4DD1-900E-3E13FAA19680}" destId="{FF6359FF-BC86-43FA-B59F-B07CD8022538}" srcOrd="4" destOrd="0" presId="urn:microsoft.com/office/officeart/2005/8/layout/list1"/>
    <dgm:cxn modelId="{0993FD0A-EE20-480A-A5F0-B02673B141B4}" type="presParOf" srcId="{FF6359FF-BC86-43FA-B59F-B07CD8022538}" destId="{0494F5BD-AFD1-497E-99BF-5A578A4E02BE}" srcOrd="0" destOrd="0" presId="urn:microsoft.com/office/officeart/2005/8/layout/list1"/>
    <dgm:cxn modelId="{5EFB1BB8-014B-451F-B230-98ABFCA519C3}" type="presParOf" srcId="{FF6359FF-BC86-43FA-B59F-B07CD8022538}" destId="{AF1D9AEF-A00A-4BDA-94AF-383DF28A0424}" srcOrd="1" destOrd="0" presId="urn:microsoft.com/office/officeart/2005/8/layout/list1"/>
    <dgm:cxn modelId="{F5878654-719B-47E1-AB26-62F0EE923945}" type="presParOf" srcId="{70ABC2FA-9061-4DD1-900E-3E13FAA19680}" destId="{FB66BC72-5D22-4D73-8FDC-176E932B989C}" srcOrd="5" destOrd="0" presId="urn:microsoft.com/office/officeart/2005/8/layout/list1"/>
    <dgm:cxn modelId="{FC98A03F-9739-4DA9-AC77-B7129E4FD3C3}" type="presParOf" srcId="{70ABC2FA-9061-4DD1-900E-3E13FAA19680}" destId="{602C8D10-90A7-41DA-80D2-DFD2F82855A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12E00F-871E-410A-94D1-081F33AF6234}" type="doc">
      <dgm:prSet loTypeId="urn:microsoft.com/office/officeart/2005/8/layout/list1" loCatId="list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pt-BR"/>
        </a:p>
      </dgm:t>
    </dgm:pt>
    <dgm:pt modelId="{D82E65C9-5FF0-4637-92E3-DA48D8648787}">
      <dgm:prSet phldrT="[Texto]" custT="1"/>
      <dgm:spPr>
        <a:solidFill>
          <a:schemeClr val="accent2"/>
        </a:solidFill>
      </dgm:spPr>
      <dgm:t>
        <a:bodyPr/>
        <a:lstStyle/>
        <a:p>
          <a:pPr algn="ctr"/>
          <a:r>
            <a:rPr lang="pt-BR" sz="2000" b="1" dirty="0" smtClean="0">
              <a:solidFill>
                <a:schemeClr val="tx2">
                  <a:lumMod val="75000"/>
                </a:schemeClr>
              </a:solidFill>
            </a:rPr>
            <a:t>REFERÊNCIAS</a:t>
          </a:r>
          <a:endParaRPr lang="pt-BR" sz="900" b="1" dirty="0">
            <a:solidFill>
              <a:schemeClr val="tx2">
                <a:lumMod val="75000"/>
              </a:schemeClr>
            </a:solidFill>
          </a:endParaRPr>
        </a:p>
      </dgm:t>
    </dgm:pt>
    <dgm:pt modelId="{94AE2683-D26D-4A69-B45C-4E0CECC4F697}" type="parTrans" cxnId="{D8D2D407-2652-43EE-BB19-BF3BD7D45F77}">
      <dgm:prSet/>
      <dgm:spPr/>
      <dgm:t>
        <a:bodyPr/>
        <a:lstStyle/>
        <a:p>
          <a:endParaRPr lang="pt-BR"/>
        </a:p>
      </dgm:t>
    </dgm:pt>
    <dgm:pt modelId="{61DD9810-2020-48BE-BC6B-8FD47D9910CB}" type="sibTrans" cxnId="{D8D2D407-2652-43EE-BB19-BF3BD7D45F77}">
      <dgm:prSet/>
      <dgm:spPr/>
      <dgm:t>
        <a:bodyPr/>
        <a:lstStyle/>
        <a:p>
          <a:endParaRPr lang="pt-BR"/>
        </a:p>
      </dgm:t>
    </dgm:pt>
    <dgm:pt modelId="{29D79945-01C8-4C99-882D-C4D9CDCD7B38}">
      <dgm:prSet phldrT="[Texto]" custT="1"/>
      <dgm:spPr>
        <a:solidFill>
          <a:schemeClr val="accent2"/>
        </a:solidFill>
      </dgm:spPr>
      <dgm:t>
        <a:bodyPr/>
        <a:lstStyle/>
        <a:p>
          <a:pPr algn="ctr"/>
          <a:r>
            <a:rPr lang="pt-BR" sz="1800" b="1" dirty="0" smtClean="0">
              <a:solidFill>
                <a:schemeClr val="tx2">
                  <a:lumMod val="75000"/>
                </a:schemeClr>
              </a:solidFill>
            </a:rPr>
            <a:t>LOCAL E DATA</a:t>
          </a:r>
          <a:endParaRPr lang="pt-BR" sz="1800" b="1" dirty="0">
            <a:solidFill>
              <a:schemeClr val="tx2">
                <a:lumMod val="75000"/>
              </a:schemeClr>
            </a:solidFill>
          </a:endParaRPr>
        </a:p>
      </dgm:t>
    </dgm:pt>
    <dgm:pt modelId="{E09115D0-DA1C-434E-AA8F-5C17A2B2B863}" type="parTrans" cxnId="{5257C5FF-AEC4-439C-8843-79DE4AC32BCE}">
      <dgm:prSet/>
      <dgm:spPr/>
      <dgm:t>
        <a:bodyPr/>
        <a:lstStyle/>
        <a:p>
          <a:endParaRPr lang="pt-BR"/>
        </a:p>
      </dgm:t>
    </dgm:pt>
    <dgm:pt modelId="{AA37056F-E1E9-487E-BE53-BC61A1DB31A7}" type="sibTrans" cxnId="{5257C5FF-AEC4-439C-8843-79DE4AC32BCE}">
      <dgm:prSet/>
      <dgm:spPr/>
      <dgm:t>
        <a:bodyPr/>
        <a:lstStyle/>
        <a:p>
          <a:endParaRPr lang="pt-BR"/>
        </a:p>
      </dgm:t>
    </dgm:pt>
    <dgm:pt modelId="{F23D3924-EFEB-48D3-84BF-5502FBD1DAE5}">
      <dgm:prSet phldrT="[Texto]" custT="1"/>
      <dgm:spPr>
        <a:solidFill>
          <a:schemeClr val="accent2"/>
        </a:solidFill>
      </dgm:spPr>
      <dgm:t>
        <a:bodyPr/>
        <a:lstStyle/>
        <a:p>
          <a:pPr algn="ctr"/>
          <a:r>
            <a:rPr lang="pt-BR" sz="2000" b="1" dirty="0" smtClean="0">
              <a:solidFill>
                <a:schemeClr val="tx1"/>
              </a:solidFill>
            </a:rPr>
            <a:t>ASSINATURAS</a:t>
          </a:r>
          <a:endParaRPr lang="pt-BR" sz="900" b="1" dirty="0">
            <a:solidFill>
              <a:schemeClr val="tx1"/>
            </a:solidFill>
          </a:endParaRPr>
        </a:p>
      </dgm:t>
    </dgm:pt>
    <dgm:pt modelId="{32D58665-BCB9-46DB-B503-A5855FC32473}" type="parTrans" cxnId="{FBC355B3-43A1-4501-BE59-FADDEC90B97F}">
      <dgm:prSet/>
      <dgm:spPr/>
      <dgm:t>
        <a:bodyPr/>
        <a:lstStyle/>
        <a:p>
          <a:endParaRPr lang="pt-BR"/>
        </a:p>
      </dgm:t>
    </dgm:pt>
    <dgm:pt modelId="{982DB22A-D200-4EAD-99B3-F494B837C42C}" type="sibTrans" cxnId="{FBC355B3-43A1-4501-BE59-FADDEC90B97F}">
      <dgm:prSet/>
      <dgm:spPr/>
      <dgm:t>
        <a:bodyPr/>
        <a:lstStyle/>
        <a:p>
          <a:endParaRPr lang="pt-BR"/>
        </a:p>
      </dgm:t>
    </dgm:pt>
    <dgm:pt modelId="{B6B48BEF-8EEF-4043-BDE7-94E801129333}" type="pres">
      <dgm:prSet presAssocID="{2212E00F-871E-410A-94D1-081F33AF623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6A573892-61DD-4149-8AE7-228C1CB83D69}" type="pres">
      <dgm:prSet presAssocID="{D82E65C9-5FF0-4637-92E3-DA48D8648787}" presName="parentLin" presStyleCnt="0"/>
      <dgm:spPr/>
    </dgm:pt>
    <dgm:pt modelId="{748C5C7C-E972-445C-8D0F-08AACFF68FEF}" type="pres">
      <dgm:prSet presAssocID="{D82E65C9-5FF0-4637-92E3-DA48D8648787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D80EF7BC-391A-4C21-B6DB-D9708DBB4E70}" type="pres">
      <dgm:prSet presAssocID="{D82E65C9-5FF0-4637-92E3-DA48D8648787}" presName="parentText" presStyleLbl="node1" presStyleIdx="0" presStyleCnt="3" custScaleX="142857" custScaleY="143930" custLinFactNeighborX="16695" custLinFactNeighborY="-7823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41043F-DC9A-4F69-BC21-B1DD4B9A1BFE}" type="pres">
      <dgm:prSet presAssocID="{D82E65C9-5FF0-4637-92E3-DA48D8648787}" presName="negativeSpace" presStyleCnt="0"/>
      <dgm:spPr/>
    </dgm:pt>
    <dgm:pt modelId="{90252408-B13B-4149-BADF-01750B2591B1}" type="pres">
      <dgm:prSet presAssocID="{D82E65C9-5FF0-4637-92E3-DA48D8648787}" presName="childText" presStyleLbl="conFgAcc1" presStyleIdx="0" presStyleCnt="3">
        <dgm:presLayoutVars>
          <dgm:bulletEnabled val="1"/>
        </dgm:presLayoutVars>
      </dgm:prSet>
      <dgm:spPr/>
    </dgm:pt>
    <dgm:pt modelId="{8FCBEE13-FA6C-4DA3-8C4F-1C3D6C54EFB2}" type="pres">
      <dgm:prSet presAssocID="{61DD9810-2020-48BE-BC6B-8FD47D9910CB}" presName="spaceBetweenRectangles" presStyleCnt="0"/>
      <dgm:spPr/>
    </dgm:pt>
    <dgm:pt modelId="{C0727670-C279-4D6B-BEA7-9B590EA65755}" type="pres">
      <dgm:prSet presAssocID="{29D79945-01C8-4C99-882D-C4D9CDCD7B38}" presName="parentLin" presStyleCnt="0"/>
      <dgm:spPr/>
    </dgm:pt>
    <dgm:pt modelId="{C5E02F7D-80DA-43D5-BA54-25423449F4C6}" type="pres">
      <dgm:prSet presAssocID="{29D79945-01C8-4C99-882D-C4D9CDCD7B38}" presName="parentLeftMargin" presStyleLbl="node1" presStyleIdx="0" presStyleCnt="3"/>
      <dgm:spPr/>
      <dgm:t>
        <a:bodyPr/>
        <a:lstStyle/>
        <a:p>
          <a:endParaRPr lang="pt-BR"/>
        </a:p>
      </dgm:t>
    </dgm:pt>
    <dgm:pt modelId="{EF2FB31D-F4E6-4AAE-B4E1-4B03DB8A8892}" type="pres">
      <dgm:prSet presAssocID="{29D79945-01C8-4C99-882D-C4D9CDCD7B38}" presName="parentText" presStyleLbl="node1" presStyleIdx="1" presStyleCnt="3" custScaleX="142857" custScaleY="14666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82A215F-C791-4681-AB6E-239BC4AB0EB7}" type="pres">
      <dgm:prSet presAssocID="{29D79945-01C8-4C99-882D-C4D9CDCD7B38}" presName="negativeSpace" presStyleCnt="0"/>
      <dgm:spPr/>
    </dgm:pt>
    <dgm:pt modelId="{951C35F7-CE6A-415C-822B-FFE51A7954EC}" type="pres">
      <dgm:prSet presAssocID="{29D79945-01C8-4C99-882D-C4D9CDCD7B38}" presName="childText" presStyleLbl="conFgAcc1" presStyleIdx="1" presStyleCnt="3">
        <dgm:presLayoutVars>
          <dgm:bulletEnabled val="1"/>
        </dgm:presLayoutVars>
      </dgm:prSet>
      <dgm:spPr/>
    </dgm:pt>
    <dgm:pt modelId="{31287906-A7ED-405E-BA07-0FCBEEE977C9}" type="pres">
      <dgm:prSet presAssocID="{AA37056F-E1E9-487E-BE53-BC61A1DB31A7}" presName="spaceBetweenRectangles" presStyleCnt="0"/>
      <dgm:spPr/>
    </dgm:pt>
    <dgm:pt modelId="{823E41D1-6E14-433F-956B-575394C19EE7}" type="pres">
      <dgm:prSet presAssocID="{F23D3924-EFEB-48D3-84BF-5502FBD1DAE5}" presName="parentLin" presStyleCnt="0"/>
      <dgm:spPr/>
    </dgm:pt>
    <dgm:pt modelId="{F8131A92-FC95-400C-BFFC-68D1D47EC13C}" type="pres">
      <dgm:prSet presAssocID="{F23D3924-EFEB-48D3-84BF-5502FBD1DAE5}" presName="parentLeftMargin" presStyleLbl="node1" presStyleIdx="1" presStyleCnt="3"/>
      <dgm:spPr/>
      <dgm:t>
        <a:bodyPr/>
        <a:lstStyle/>
        <a:p>
          <a:endParaRPr lang="pt-BR"/>
        </a:p>
      </dgm:t>
    </dgm:pt>
    <dgm:pt modelId="{C1B8F026-B770-4FF4-8693-5F083CD8B13B}" type="pres">
      <dgm:prSet presAssocID="{F23D3924-EFEB-48D3-84BF-5502FBD1DAE5}" presName="parentText" presStyleLbl="node1" presStyleIdx="2" presStyleCnt="3" custScaleX="142857" custScaleY="14970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3F4518-672C-4C4D-BE24-A7C13CC74B6A}" type="pres">
      <dgm:prSet presAssocID="{F23D3924-EFEB-48D3-84BF-5502FBD1DAE5}" presName="negativeSpace" presStyleCnt="0"/>
      <dgm:spPr/>
    </dgm:pt>
    <dgm:pt modelId="{BE9C04A5-5D59-47B9-9D73-8B729EF4E918}" type="pres">
      <dgm:prSet presAssocID="{F23D3924-EFEB-48D3-84BF-5502FBD1DAE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6A32BD-AC9F-4733-8713-335F9817ED48}" type="presOf" srcId="{29D79945-01C8-4C99-882D-C4D9CDCD7B38}" destId="{EF2FB31D-F4E6-4AAE-B4E1-4B03DB8A8892}" srcOrd="1" destOrd="0" presId="urn:microsoft.com/office/officeart/2005/8/layout/list1"/>
    <dgm:cxn modelId="{186A9883-D791-4007-A703-DBE7041E417C}" type="presOf" srcId="{D82E65C9-5FF0-4637-92E3-DA48D8648787}" destId="{D80EF7BC-391A-4C21-B6DB-D9708DBB4E70}" srcOrd="1" destOrd="0" presId="urn:microsoft.com/office/officeart/2005/8/layout/list1"/>
    <dgm:cxn modelId="{492760FD-6299-49BC-961C-01A6E35065B6}" type="presOf" srcId="{29D79945-01C8-4C99-882D-C4D9CDCD7B38}" destId="{C5E02F7D-80DA-43D5-BA54-25423449F4C6}" srcOrd="0" destOrd="0" presId="urn:microsoft.com/office/officeart/2005/8/layout/list1"/>
    <dgm:cxn modelId="{D8D2D407-2652-43EE-BB19-BF3BD7D45F77}" srcId="{2212E00F-871E-410A-94D1-081F33AF6234}" destId="{D82E65C9-5FF0-4637-92E3-DA48D8648787}" srcOrd="0" destOrd="0" parTransId="{94AE2683-D26D-4A69-B45C-4E0CECC4F697}" sibTransId="{61DD9810-2020-48BE-BC6B-8FD47D9910CB}"/>
    <dgm:cxn modelId="{5257C5FF-AEC4-439C-8843-79DE4AC32BCE}" srcId="{2212E00F-871E-410A-94D1-081F33AF6234}" destId="{29D79945-01C8-4C99-882D-C4D9CDCD7B38}" srcOrd="1" destOrd="0" parTransId="{E09115D0-DA1C-434E-AA8F-5C17A2B2B863}" sibTransId="{AA37056F-E1E9-487E-BE53-BC61A1DB31A7}"/>
    <dgm:cxn modelId="{1BB737AD-360C-468F-B990-076316FA7E86}" type="presOf" srcId="{F23D3924-EFEB-48D3-84BF-5502FBD1DAE5}" destId="{F8131A92-FC95-400C-BFFC-68D1D47EC13C}" srcOrd="0" destOrd="0" presId="urn:microsoft.com/office/officeart/2005/8/layout/list1"/>
    <dgm:cxn modelId="{E0765EDE-38A3-47E9-AD49-09623731999B}" type="presOf" srcId="{2212E00F-871E-410A-94D1-081F33AF6234}" destId="{B6B48BEF-8EEF-4043-BDE7-94E801129333}" srcOrd="0" destOrd="0" presId="urn:microsoft.com/office/officeart/2005/8/layout/list1"/>
    <dgm:cxn modelId="{FBC355B3-43A1-4501-BE59-FADDEC90B97F}" srcId="{2212E00F-871E-410A-94D1-081F33AF6234}" destId="{F23D3924-EFEB-48D3-84BF-5502FBD1DAE5}" srcOrd="2" destOrd="0" parTransId="{32D58665-BCB9-46DB-B503-A5855FC32473}" sibTransId="{982DB22A-D200-4EAD-99B3-F494B837C42C}"/>
    <dgm:cxn modelId="{4BF68B94-D02C-44E7-8351-4EFD2011DABC}" type="presOf" srcId="{D82E65C9-5FF0-4637-92E3-DA48D8648787}" destId="{748C5C7C-E972-445C-8D0F-08AACFF68FEF}" srcOrd="0" destOrd="0" presId="urn:microsoft.com/office/officeart/2005/8/layout/list1"/>
    <dgm:cxn modelId="{BFE9E065-EB02-4657-BE90-318C1F9687E7}" type="presOf" srcId="{F23D3924-EFEB-48D3-84BF-5502FBD1DAE5}" destId="{C1B8F026-B770-4FF4-8693-5F083CD8B13B}" srcOrd="1" destOrd="0" presId="urn:microsoft.com/office/officeart/2005/8/layout/list1"/>
    <dgm:cxn modelId="{09953F7F-798C-4839-BCDA-836C29852BF4}" type="presParOf" srcId="{B6B48BEF-8EEF-4043-BDE7-94E801129333}" destId="{6A573892-61DD-4149-8AE7-228C1CB83D69}" srcOrd="0" destOrd="0" presId="urn:microsoft.com/office/officeart/2005/8/layout/list1"/>
    <dgm:cxn modelId="{08E13AF3-AB91-49A8-9143-F6B037DFAFCE}" type="presParOf" srcId="{6A573892-61DD-4149-8AE7-228C1CB83D69}" destId="{748C5C7C-E972-445C-8D0F-08AACFF68FEF}" srcOrd="0" destOrd="0" presId="urn:microsoft.com/office/officeart/2005/8/layout/list1"/>
    <dgm:cxn modelId="{A44EC360-560D-48B6-A320-DE2444466EF0}" type="presParOf" srcId="{6A573892-61DD-4149-8AE7-228C1CB83D69}" destId="{D80EF7BC-391A-4C21-B6DB-D9708DBB4E70}" srcOrd="1" destOrd="0" presId="urn:microsoft.com/office/officeart/2005/8/layout/list1"/>
    <dgm:cxn modelId="{213FB08E-A34E-4D7E-98B6-1BBC5EE9E72A}" type="presParOf" srcId="{B6B48BEF-8EEF-4043-BDE7-94E801129333}" destId="{A741043F-DC9A-4F69-BC21-B1DD4B9A1BFE}" srcOrd="1" destOrd="0" presId="urn:microsoft.com/office/officeart/2005/8/layout/list1"/>
    <dgm:cxn modelId="{C208B3BA-7ADC-4CBD-9061-7471EC99445A}" type="presParOf" srcId="{B6B48BEF-8EEF-4043-BDE7-94E801129333}" destId="{90252408-B13B-4149-BADF-01750B2591B1}" srcOrd="2" destOrd="0" presId="urn:microsoft.com/office/officeart/2005/8/layout/list1"/>
    <dgm:cxn modelId="{1C28755E-B3CF-4643-9A2E-3DE308866466}" type="presParOf" srcId="{B6B48BEF-8EEF-4043-BDE7-94E801129333}" destId="{8FCBEE13-FA6C-4DA3-8C4F-1C3D6C54EFB2}" srcOrd="3" destOrd="0" presId="urn:microsoft.com/office/officeart/2005/8/layout/list1"/>
    <dgm:cxn modelId="{D465C264-E162-4057-8C44-0CADB5D24456}" type="presParOf" srcId="{B6B48BEF-8EEF-4043-BDE7-94E801129333}" destId="{C0727670-C279-4D6B-BEA7-9B590EA65755}" srcOrd="4" destOrd="0" presId="urn:microsoft.com/office/officeart/2005/8/layout/list1"/>
    <dgm:cxn modelId="{976A7F19-5A45-4E35-895D-364B4FEDDC8C}" type="presParOf" srcId="{C0727670-C279-4D6B-BEA7-9B590EA65755}" destId="{C5E02F7D-80DA-43D5-BA54-25423449F4C6}" srcOrd="0" destOrd="0" presId="urn:microsoft.com/office/officeart/2005/8/layout/list1"/>
    <dgm:cxn modelId="{17EEDAE1-B9F2-4894-B13C-BD0AAE1A56F3}" type="presParOf" srcId="{C0727670-C279-4D6B-BEA7-9B590EA65755}" destId="{EF2FB31D-F4E6-4AAE-B4E1-4B03DB8A8892}" srcOrd="1" destOrd="0" presId="urn:microsoft.com/office/officeart/2005/8/layout/list1"/>
    <dgm:cxn modelId="{B9F66E6F-7420-41C2-BA52-AAED8B85CDE2}" type="presParOf" srcId="{B6B48BEF-8EEF-4043-BDE7-94E801129333}" destId="{482A215F-C791-4681-AB6E-239BC4AB0EB7}" srcOrd="5" destOrd="0" presId="urn:microsoft.com/office/officeart/2005/8/layout/list1"/>
    <dgm:cxn modelId="{EB7A2160-A158-4966-B5CA-494FE6A8E45D}" type="presParOf" srcId="{B6B48BEF-8EEF-4043-BDE7-94E801129333}" destId="{951C35F7-CE6A-415C-822B-FFE51A7954EC}" srcOrd="6" destOrd="0" presId="urn:microsoft.com/office/officeart/2005/8/layout/list1"/>
    <dgm:cxn modelId="{26A2F777-26D6-4273-8969-9111DED390E2}" type="presParOf" srcId="{B6B48BEF-8EEF-4043-BDE7-94E801129333}" destId="{31287906-A7ED-405E-BA07-0FCBEEE977C9}" srcOrd="7" destOrd="0" presId="urn:microsoft.com/office/officeart/2005/8/layout/list1"/>
    <dgm:cxn modelId="{37F1047C-2ADB-4121-BB4C-A34EA5DA97D6}" type="presParOf" srcId="{B6B48BEF-8EEF-4043-BDE7-94E801129333}" destId="{823E41D1-6E14-433F-956B-575394C19EE7}" srcOrd="8" destOrd="0" presId="urn:microsoft.com/office/officeart/2005/8/layout/list1"/>
    <dgm:cxn modelId="{55893A53-EA31-440D-B839-9EA9F54B08F6}" type="presParOf" srcId="{823E41D1-6E14-433F-956B-575394C19EE7}" destId="{F8131A92-FC95-400C-BFFC-68D1D47EC13C}" srcOrd="0" destOrd="0" presId="urn:microsoft.com/office/officeart/2005/8/layout/list1"/>
    <dgm:cxn modelId="{390F9245-7C30-4C38-BA99-8C748D8E522B}" type="presParOf" srcId="{823E41D1-6E14-433F-956B-575394C19EE7}" destId="{C1B8F026-B770-4FF4-8693-5F083CD8B13B}" srcOrd="1" destOrd="0" presId="urn:microsoft.com/office/officeart/2005/8/layout/list1"/>
    <dgm:cxn modelId="{A3AC131B-21E0-4EF2-9711-84B7DD6B36E9}" type="presParOf" srcId="{B6B48BEF-8EEF-4043-BDE7-94E801129333}" destId="{C63F4518-672C-4C4D-BE24-A7C13CC74B6A}" srcOrd="9" destOrd="0" presId="urn:microsoft.com/office/officeart/2005/8/layout/list1"/>
    <dgm:cxn modelId="{D53DBE3E-778B-4471-B8A1-9EB6B0500F57}" type="presParOf" srcId="{B6B48BEF-8EEF-4043-BDE7-94E801129333}" destId="{BE9C04A5-5D59-47B9-9D73-8B729EF4E91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D7EB43-42A5-4C9E-9460-9324FD925A3E}" type="doc">
      <dgm:prSet loTypeId="urn:microsoft.com/office/officeart/2005/8/layout/hList3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pt-BR"/>
        </a:p>
      </dgm:t>
    </dgm:pt>
    <dgm:pt modelId="{0EC8E5E1-603E-4C37-BD8A-F1A9EC4CE183}">
      <dgm:prSet phldrT="[Texto]" custT="1"/>
      <dgm:spPr>
        <a:solidFill>
          <a:srgbClr val="FAA72E"/>
        </a:solidFill>
      </dgm:spPr>
      <dgm:t>
        <a:bodyPr/>
        <a:lstStyle/>
        <a:p>
          <a:r>
            <a:rPr lang="pt-BR" sz="2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Objetivos pedagógicos: </a:t>
          </a:r>
          <a:r>
            <a:rPr lang="pt-BR" sz="28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Promover a inclusão educacional com a redução dos índices atuais de evasão da unidade escolar </a:t>
          </a:r>
          <a:endParaRPr lang="pt-BR" sz="2800" b="0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0AA578A1-7E17-4D06-8D7D-B3AAA08EF145}" type="parTrans" cxnId="{13AEDEE9-99C8-469F-B0F4-9BA7AC5188C1}">
      <dgm:prSet/>
      <dgm:spPr/>
      <dgm:t>
        <a:bodyPr/>
        <a:lstStyle/>
        <a:p>
          <a:endParaRPr lang="pt-BR"/>
        </a:p>
      </dgm:t>
    </dgm:pt>
    <dgm:pt modelId="{9C28C56B-75B7-42CD-82D0-EB8FBB282076}" type="sibTrans" cxnId="{13AEDEE9-99C8-469F-B0F4-9BA7AC5188C1}">
      <dgm:prSet/>
      <dgm:spPr/>
      <dgm:t>
        <a:bodyPr/>
        <a:lstStyle/>
        <a:p>
          <a:endParaRPr lang="pt-BR"/>
        </a:p>
      </dgm:t>
    </dgm:pt>
    <dgm:pt modelId="{72BBEFAE-D3CD-4010-8735-2AB1AB9329DB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pPr algn="ctr"/>
          <a:r>
            <a:rPr lang="pt-B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META: </a:t>
          </a:r>
          <a:r>
            <a:rPr lang="pt-BR" sz="24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DIMINUIR 40% DA EVASÃO ESCOLAR NOS ANOS FINAIS DO ENSINO FUNDAMENTAL</a:t>
          </a:r>
          <a:endParaRPr lang="pt-BR" sz="2400" b="0" dirty="0"/>
        </a:p>
      </dgm:t>
    </dgm:pt>
    <dgm:pt modelId="{A510BF5C-685A-4C19-ACAD-386370384D91}" type="parTrans" cxnId="{424DF2C8-6E9A-4CED-9319-BAC526E5753E}">
      <dgm:prSet/>
      <dgm:spPr/>
      <dgm:t>
        <a:bodyPr/>
        <a:lstStyle/>
        <a:p>
          <a:endParaRPr lang="pt-BR"/>
        </a:p>
      </dgm:t>
    </dgm:pt>
    <dgm:pt modelId="{EB31FEEE-D1C6-4710-906A-334B6DB30F91}" type="sibTrans" cxnId="{424DF2C8-6E9A-4CED-9319-BAC526E5753E}">
      <dgm:prSet/>
      <dgm:spPr/>
      <dgm:t>
        <a:bodyPr/>
        <a:lstStyle/>
        <a:p>
          <a:endParaRPr lang="pt-BR"/>
        </a:p>
      </dgm:t>
    </dgm:pt>
    <dgm:pt modelId="{AD24C59C-B460-4977-9049-00F417C9AC18}">
      <dgm:prSet phldrT="[Texto]" custT="1"/>
      <dgm:spPr>
        <a:solidFill>
          <a:srgbClr val="0070C0"/>
        </a:solidFill>
      </dgm:spPr>
      <dgm:t>
        <a:bodyPr/>
        <a:lstStyle/>
        <a:p>
          <a:endParaRPr lang="pt-BR" sz="13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3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3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r>
            <a:rPr lang="pt-BR" sz="13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ESTRATÉGIAS:</a:t>
          </a:r>
        </a:p>
        <a:p>
          <a:r>
            <a:rPr lang="pt-BR" sz="13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1. PROMOVENDO ENCONTROS PERIÓDICOS COM AS FAMÍLIAS E O SERVIÇO DE ORIENTAÇÃO EDUCACIONAL; </a:t>
          </a:r>
        </a:p>
        <a:p>
          <a:r>
            <a:rPr lang="pt-BR" sz="13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2. ORIENTANDO OS DOCENTES  À COMUNICAREM À SECRETARIA ESCOLAR O REGISTRO DE TRÊS FALTAS CONSECUTIVAS DOS ESTUDANTES.</a:t>
          </a:r>
        </a:p>
        <a:p>
          <a:r>
            <a:rPr lang="pt-BR" sz="13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3. ESTABELECENDO PARCERIAS COM O CONSELHO TUTELAR PARA O  ACOMPANHAMENTO DOS ESTUDANTES INFREQUENTES</a:t>
          </a:r>
        </a:p>
        <a:p>
          <a:r>
            <a:rPr lang="pt-BR" sz="13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4. PROMOVENDO ATIVIDADES CULTURAIS, MENSALMENTE, DE ACORDO COM O INTERESSE DOS ESTUDANTES</a:t>
          </a:r>
        </a:p>
        <a:p>
          <a:endParaRPr lang="pt-BR" sz="1100" b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1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1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B33734EA-CAFE-4402-81B2-F2BC1509D6DA}" type="parTrans" cxnId="{6732DD9B-AD81-4E6C-9C3A-3508B4418D98}">
      <dgm:prSet/>
      <dgm:spPr/>
      <dgm:t>
        <a:bodyPr/>
        <a:lstStyle/>
        <a:p>
          <a:endParaRPr lang="pt-BR"/>
        </a:p>
      </dgm:t>
    </dgm:pt>
    <dgm:pt modelId="{E3150343-9959-4F1C-A719-67CAD2EB7520}" type="sibTrans" cxnId="{6732DD9B-AD81-4E6C-9C3A-3508B4418D98}">
      <dgm:prSet/>
      <dgm:spPr/>
      <dgm:t>
        <a:bodyPr/>
        <a:lstStyle/>
        <a:p>
          <a:endParaRPr lang="pt-BR"/>
        </a:p>
      </dgm:t>
    </dgm:pt>
    <dgm:pt modelId="{00673D1A-AC4F-41C7-869F-88ACA895172E}">
      <dgm:prSet phldrT="[Texto]"/>
      <dgm:spPr>
        <a:solidFill>
          <a:srgbClr val="60E866"/>
        </a:solidFill>
      </dgm:spPr>
      <dgm:t>
        <a:bodyPr/>
        <a:lstStyle/>
        <a:p>
          <a:r>
            <a:rPr lang="pt-BR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AVALIAÇÃO: </a:t>
          </a:r>
        </a:p>
        <a:p>
          <a:r>
            <a:rPr lang="pt-BR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ATRAVÉS DO ACOMPANHAMENTO SISTEMÁTICO DO CONTROLE DE FREQÜÊNCIA REGISTRADO EM DIÁRIO DE CLASSE E DOS RELATÓRIOS DO CONSELHO TUTELAR.</a:t>
          </a:r>
        </a:p>
        <a:p>
          <a:endParaRPr lang="pt-BR" b="1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14EF3675-071A-47FB-8221-D4DDC26A2B30}" type="parTrans" cxnId="{F4FDB804-5048-4942-9E1D-0572BA1A2EB0}">
      <dgm:prSet/>
      <dgm:spPr/>
      <dgm:t>
        <a:bodyPr/>
        <a:lstStyle/>
        <a:p>
          <a:endParaRPr lang="pt-BR"/>
        </a:p>
      </dgm:t>
    </dgm:pt>
    <dgm:pt modelId="{374BB6B6-3A8E-40BB-B188-EB1AB0BDB0A9}" type="sibTrans" cxnId="{F4FDB804-5048-4942-9E1D-0572BA1A2EB0}">
      <dgm:prSet/>
      <dgm:spPr/>
      <dgm:t>
        <a:bodyPr/>
        <a:lstStyle/>
        <a:p>
          <a:endParaRPr lang="pt-BR"/>
        </a:p>
      </dgm:t>
    </dgm:pt>
    <dgm:pt modelId="{E0E74EF3-53BB-4220-8A28-594F171A3858}" type="pres">
      <dgm:prSet presAssocID="{6BD7EB43-42A5-4C9E-9460-9324FD925A3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456BFC7-3D1B-4BA3-9D26-3890FCB09739}" type="pres">
      <dgm:prSet presAssocID="{0EC8E5E1-603E-4C37-BD8A-F1A9EC4CE183}" presName="roof" presStyleLbl="dkBgShp" presStyleIdx="0" presStyleCnt="2" custScaleY="147761" custLinFactNeighborX="1001" custLinFactNeighborY="-4851"/>
      <dgm:spPr/>
      <dgm:t>
        <a:bodyPr/>
        <a:lstStyle/>
        <a:p>
          <a:endParaRPr lang="pt-BR"/>
        </a:p>
      </dgm:t>
    </dgm:pt>
    <dgm:pt modelId="{FF9F8488-5B81-4B0C-8C86-53FE2748706E}" type="pres">
      <dgm:prSet presAssocID="{0EC8E5E1-603E-4C37-BD8A-F1A9EC4CE183}" presName="pillars" presStyleCnt="0"/>
      <dgm:spPr/>
    </dgm:pt>
    <dgm:pt modelId="{88A168F2-26AF-406C-BB6C-9E352C7948E1}" type="pres">
      <dgm:prSet presAssocID="{0EC8E5E1-603E-4C37-BD8A-F1A9EC4CE183}" presName="pillar1" presStyleLbl="node1" presStyleIdx="0" presStyleCnt="3" custScaleY="108289" custLinFactNeighborX="-2380" custLinFactNeighborY="16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B10B2D-848F-461D-9BF9-401B067727CD}" type="pres">
      <dgm:prSet presAssocID="{AD24C59C-B460-4977-9049-00F417C9AC18}" presName="pillarX" presStyleLbl="node1" presStyleIdx="1" presStyleCnt="3" custScaleY="104303" custLinFactNeighborX="77" custLinFactNeighborY="-3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0896E5-03BD-4236-BF4F-5655BDF7E9FA}" type="pres">
      <dgm:prSet presAssocID="{00673D1A-AC4F-41C7-869F-88ACA895172E}" presName="pillarX" presStyleLbl="node1" presStyleIdx="2" presStyleCnt="3" custScaleY="103909" custLinFactNeighborX="-454" custLinFactNeighborY="-53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D34483-6B0A-4CF7-90E8-DC4D247714C0}" type="pres">
      <dgm:prSet presAssocID="{0EC8E5E1-603E-4C37-BD8A-F1A9EC4CE183}" presName="base" presStyleLbl="dkBgShp" presStyleIdx="1" presStyleCnt="2"/>
      <dgm:spPr/>
    </dgm:pt>
  </dgm:ptLst>
  <dgm:cxnLst>
    <dgm:cxn modelId="{6732DD9B-AD81-4E6C-9C3A-3508B4418D98}" srcId="{0EC8E5E1-603E-4C37-BD8A-F1A9EC4CE183}" destId="{AD24C59C-B460-4977-9049-00F417C9AC18}" srcOrd="1" destOrd="0" parTransId="{B33734EA-CAFE-4402-81B2-F2BC1509D6DA}" sibTransId="{E3150343-9959-4F1C-A719-67CAD2EB7520}"/>
    <dgm:cxn modelId="{A74A4532-68C1-4BE4-B8D6-46695A24B1A9}" type="presOf" srcId="{AD24C59C-B460-4977-9049-00F417C9AC18}" destId="{06B10B2D-848F-461D-9BF9-401B067727CD}" srcOrd="0" destOrd="0" presId="urn:microsoft.com/office/officeart/2005/8/layout/hList3"/>
    <dgm:cxn modelId="{D9FD5CF3-1D47-4081-87B5-72F438C8D571}" type="presOf" srcId="{00673D1A-AC4F-41C7-869F-88ACA895172E}" destId="{640896E5-03BD-4236-BF4F-5655BDF7E9FA}" srcOrd="0" destOrd="0" presId="urn:microsoft.com/office/officeart/2005/8/layout/hList3"/>
    <dgm:cxn modelId="{6D46F011-E26A-4736-96F1-80AB8B9FD1C0}" type="presOf" srcId="{72BBEFAE-D3CD-4010-8735-2AB1AB9329DB}" destId="{88A168F2-26AF-406C-BB6C-9E352C7948E1}" srcOrd="0" destOrd="0" presId="urn:microsoft.com/office/officeart/2005/8/layout/hList3"/>
    <dgm:cxn modelId="{13AEDEE9-99C8-469F-B0F4-9BA7AC5188C1}" srcId="{6BD7EB43-42A5-4C9E-9460-9324FD925A3E}" destId="{0EC8E5E1-603E-4C37-BD8A-F1A9EC4CE183}" srcOrd="0" destOrd="0" parTransId="{0AA578A1-7E17-4D06-8D7D-B3AAA08EF145}" sibTransId="{9C28C56B-75B7-42CD-82D0-EB8FBB282076}"/>
    <dgm:cxn modelId="{245B2EDF-7FF9-45FB-8DCB-521CBFDAF444}" type="presOf" srcId="{6BD7EB43-42A5-4C9E-9460-9324FD925A3E}" destId="{E0E74EF3-53BB-4220-8A28-594F171A3858}" srcOrd="0" destOrd="0" presId="urn:microsoft.com/office/officeart/2005/8/layout/hList3"/>
    <dgm:cxn modelId="{F4FDB804-5048-4942-9E1D-0572BA1A2EB0}" srcId="{0EC8E5E1-603E-4C37-BD8A-F1A9EC4CE183}" destId="{00673D1A-AC4F-41C7-869F-88ACA895172E}" srcOrd="2" destOrd="0" parTransId="{14EF3675-071A-47FB-8221-D4DDC26A2B30}" sibTransId="{374BB6B6-3A8E-40BB-B188-EB1AB0BDB0A9}"/>
    <dgm:cxn modelId="{BC7138C5-5A45-4241-B8DD-6996DD57EC9A}" type="presOf" srcId="{0EC8E5E1-603E-4C37-BD8A-F1A9EC4CE183}" destId="{7456BFC7-3D1B-4BA3-9D26-3890FCB09739}" srcOrd="0" destOrd="0" presId="urn:microsoft.com/office/officeart/2005/8/layout/hList3"/>
    <dgm:cxn modelId="{424DF2C8-6E9A-4CED-9319-BAC526E5753E}" srcId="{0EC8E5E1-603E-4C37-BD8A-F1A9EC4CE183}" destId="{72BBEFAE-D3CD-4010-8735-2AB1AB9329DB}" srcOrd="0" destOrd="0" parTransId="{A510BF5C-685A-4C19-ACAD-386370384D91}" sibTransId="{EB31FEEE-D1C6-4710-906A-334B6DB30F91}"/>
    <dgm:cxn modelId="{8F26BFC6-342A-4C10-BAAA-5AFC51C5D53C}" type="presParOf" srcId="{E0E74EF3-53BB-4220-8A28-594F171A3858}" destId="{7456BFC7-3D1B-4BA3-9D26-3890FCB09739}" srcOrd="0" destOrd="0" presId="urn:microsoft.com/office/officeart/2005/8/layout/hList3"/>
    <dgm:cxn modelId="{16786399-E1DF-4CA0-9254-5CBC3DEB5078}" type="presParOf" srcId="{E0E74EF3-53BB-4220-8A28-594F171A3858}" destId="{FF9F8488-5B81-4B0C-8C86-53FE2748706E}" srcOrd="1" destOrd="0" presId="urn:microsoft.com/office/officeart/2005/8/layout/hList3"/>
    <dgm:cxn modelId="{E08F405A-0F12-4C24-94E8-4A6BB7A3031F}" type="presParOf" srcId="{FF9F8488-5B81-4B0C-8C86-53FE2748706E}" destId="{88A168F2-26AF-406C-BB6C-9E352C7948E1}" srcOrd="0" destOrd="0" presId="urn:microsoft.com/office/officeart/2005/8/layout/hList3"/>
    <dgm:cxn modelId="{5FFD82FE-FB05-4784-B889-94E1E0F5DE66}" type="presParOf" srcId="{FF9F8488-5B81-4B0C-8C86-53FE2748706E}" destId="{06B10B2D-848F-461D-9BF9-401B067727CD}" srcOrd="1" destOrd="0" presId="urn:microsoft.com/office/officeart/2005/8/layout/hList3"/>
    <dgm:cxn modelId="{D8CFBC9A-F866-403B-96FC-4AFA1830CCC7}" type="presParOf" srcId="{FF9F8488-5B81-4B0C-8C86-53FE2748706E}" destId="{640896E5-03BD-4236-BF4F-5655BDF7E9FA}" srcOrd="2" destOrd="0" presId="urn:microsoft.com/office/officeart/2005/8/layout/hList3"/>
    <dgm:cxn modelId="{74C68553-F4DA-4F6B-807F-20D96D59EC4C}" type="presParOf" srcId="{E0E74EF3-53BB-4220-8A28-594F171A3858}" destId="{4CD34483-6B0A-4CF7-90E8-DC4D247714C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D7EB43-42A5-4C9E-9460-9324FD925A3E}" type="doc">
      <dgm:prSet loTypeId="urn:microsoft.com/office/officeart/2005/8/layout/hList3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pt-BR"/>
        </a:p>
      </dgm:t>
    </dgm:pt>
    <dgm:pt modelId="{0EC8E5E1-603E-4C37-BD8A-F1A9EC4CE183}">
      <dgm:prSet phldrT="[Texto]" custT="1"/>
      <dgm:spPr>
        <a:solidFill>
          <a:srgbClr val="FAA72E"/>
        </a:solidFill>
      </dgm:spPr>
      <dgm:t>
        <a:bodyPr/>
        <a:lstStyle/>
        <a:p>
          <a:r>
            <a:rPr lang="pt-BR" sz="2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Objetivos Administrativos: </a:t>
          </a:r>
          <a:r>
            <a:rPr lang="pt-BR" sz="28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Garantir o atendimento adequado e satisfatório aos servidores da unidade escolar para o bom desempenho de suas funções.</a:t>
          </a:r>
          <a:endParaRPr lang="pt-BR" sz="4400" b="0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0AA578A1-7E17-4D06-8D7D-B3AAA08EF145}" type="parTrans" cxnId="{13AEDEE9-99C8-469F-B0F4-9BA7AC5188C1}">
      <dgm:prSet/>
      <dgm:spPr/>
      <dgm:t>
        <a:bodyPr/>
        <a:lstStyle/>
        <a:p>
          <a:endParaRPr lang="pt-BR"/>
        </a:p>
      </dgm:t>
    </dgm:pt>
    <dgm:pt modelId="{9C28C56B-75B7-42CD-82D0-EB8FBB282076}" type="sibTrans" cxnId="{13AEDEE9-99C8-469F-B0F4-9BA7AC5188C1}">
      <dgm:prSet/>
      <dgm:spPr/>
      <dgm:t>
        <a:bodyPr/>
        <a:lstStyle/>
        <a:p>
          <a:endParaRPr lang="pt-BR"/>
        </a:p>
      </dgm:t>
    </dgm:pt>
    <dgm:pt modelId="{72BBEFAE-D3CD-4010-8735-2AB1AB9329DB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META: </a:t>
          </a:r>
          <a:r>
            <a:rPr lang="pt-BR" sz="24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atender a todos os servidores em suas necessidades e observar critérios legais pertinentes a cada segmento</a:t>
          </a:r>
        </a:p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A510BF5C-685A-4C19-ACAD-386370384D91}" type="parTrans" cxnId="{424DF2C8-6E9A-4CED-9319-BAC526E5753E}">
      <dgm:prSet/>
      <dgm:spPr/>
      <dgm:t>
        <a:bodyPr/>
        <a:lstStyle/>
        <a:p>
          <a:endParaRPr lang="pt-BR"/>
        </a:p>
      </dgm:t>
    </dgm:pt>
    <dgm:pt modelId="{EB31FEEE-D1C6-4710-906A-334B6DB30F91}" type="sibTrans" cxnId="{424DF2C8-6E9A-4CED-9319-BAC526E5753E}">
      <dgm:prSet/>
      <dgm:spPr/>
      <dgm:t>
        <a:bodyPr/>
        <a:lstStyle/>
        <a:p>
          <a:endParaRPr lang="pt-BR"/>
        </a:p>
      </dgm:t>
    </dgm:pt>
    <dgm:pt modelId="{AD24C59C-B460-4977-9049-00F417C9AC18}">
      <dgm:prSet phldrT="[Texto]" custT="1"/>
      <dgm:spPr>
        <a:solidFill>
          <a:srgbClr val="0070C0"/>
        </a:solidFill>
      </dgm:spPr>
      <dgm:t>
        <a:bodyPr/>
        <a:lstStyle/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ESTRATÉGIAS: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1. Mantendo atualizados os dados funcionais e pessoais;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2. Orientando quanto a férias, recessos, abonos, requerimentos gerais.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0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3.  Cumprindo prazos para entrega de documentos</a:t>
          </a:r>
          <a:endParaRPr lang="pt-BR" sz="2000" b="0" dirty="0" smtClean="0"/>
        </a:p>
        <a:p>
          <a:pPr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B33734EA-CAFE-4402-81B2-F2BC1509D6DA}" type="parTrans" cxnId="{6732DD9B-AD81-4E6C-9C3A-3508B4418D98}">
      <dgm:prSet/>
      <dgm:spPr/>
      <dgm:t>
        <a:bodyPr/>
        <a:lstStyle/>
        <a:p>
          <a:endParaRPr lang="pt-BR"/>
        </a:p>
      </dgm:t>
    </dgm:pt>
    <dgm:pt modelId="{E3150343-9959-4F1C-A719-67CAD2EB7520}" type="sibTrans" cxnId="{6732DD9B-AD81-4E6C-9C3A-3508B4418D98}">
      <dgm:prSet/>
      <dgm:spPr/>
      <dgm:t>
        <a:bodyPr/>
        <a:lstStyle/>
        <a:p>
          <a:endParaRPr lang="pt-BR"/>
        </a:p>
      </dgm:t>
    </dgm:pt>
    <dgm:pt modelId="{00673D1A-AC4F-41C7-869F-88ACA895172E}">
      <dgm:prSet phldrT="[Texto]"/>
      <dgm:spPr>
        <a:solidFill>
          <a:srgbClr val="60E866"/>
        </a:solidFill>
      </dgm:spPr>
      <dgm:t>
        <a:bodyPr/>
        <a:lstStyle/>
        <a:p>
          <a:r>
            <a:rPr lang="pt-BR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AVALIAÇÃO: </a:t>
          </a:r>
        </a:p>
        <a:p>
          <a:r>
            <a:rPr lang="pt-BR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Análise de Resultados por meio da avaliação institucional </a:t>
          </a:r>
        </a:p>
        <a:p>
          <a:endParaRPr lang="pt-BR" b="1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14EF3675-071A-47FB-8221-D4DDC26A2B30}" type="parTrans" cxnId="{F4FDB804-5048-4942-9E1D-0572BA1A2EB0}">
      <dgm:prSet/>
      <dgm:spPr/>
      <dgm:t>
        <a:bodyPr/>
        <a:lstStyle/>
        <a:p>
          <a:endParaRPr lang="pt-BR"/>
        </a:p>
      </dgm:t>
    </dgm:pt>
    <dgm:pt modelId="{374BB6B6-3A8E-40BB-B188-EB1AB0BDB0A9}" type="sibTrans" cxnId="{F4FDB804-5048-4942-9E1D-0572BA1A2EB0}">
      <dgm:prSet/>
      <dgm:spPr/>
      <dgm:t>
        <a:bodyPr/>
        <a:lstStyle/>
        <a:p>
          <a:endParaRPr lang="pt-BR"/>
        </a:p>
      </dgm:t>
    </dgm:pt>
    <dgm:pt modelId="{E0E74EF3-53BB-4220-8A28-594F171A3858}" type="pres">
      <dgm:prSet presAssocID="{6BD7EB43-42A5-4C9E-9460-9324FD925A3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456BFC7-3D1B-4BA3-9D26-3890FCB09739}" type="pres">
      <dgm:prSet presAssocID="{0EC8E5E1-603E-4C37-BD8A-F1A9EC4CE183}" presName="roof" presStyleLbl="dkBgShp" presStyleIdx="0" presStyleCnt="2" custLinFactY="-24177" custLinFactNeighborX="125" custLinFactNeighborY="-100000"/>
      <dgm:spPr/>
      <dgm:t>
        <a:bodyPr/>
        <a:lstStyle/>
        <a:p>
          <a:endParaRPr lang="pt-BR"/>
        </a:p>
      </dgm:t>
    </dgm:pt>
    <dgm:pt modelId="{FF9F8488-5B81-4B0C-8C86-53FE2748706E}" type="pres">
      <dgm:prSet presAssocID="{0EC8E5E1-603E-4C37-BD8A-F1A9EC4CE183}" presName="pillars" presStyleCnt="0"/>
      <dgm:spPr/>
    </dgm:pt>
    <dgm:pt modelId="{88A168F2-26AF-406C-BB6C-9E352C7948E1}" type="pres">
      <dgm:prSet presAssocID="{0EC8E5E1-603E-4C37-BD8A-F1A9EC4CE183}" presName="pillar1" presStyleLbl="node1" presStyleIdx="0" presStyleCnt="3" custLinFactNeighborX="-2380" custLinFactNeighborY="16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B10B2D-848F-461D-9BF9-401B067727CD}" type="pres">
      <dgm:prSet presAssocID="{AD24C59C-B460-4977-9049-00F417C9AC1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0896E5-03BD-4236-BF4F-5655BDF7E9FA}" type="pres">
      <dgm:prSet presAssocID="{00673D1A-AC4F-41C7-869F-88ACA895172E}" presName="pillarX" presStyleLbl="node1" presStyleIdx="2" presStyleCnt="3" custLinFactNeighborX="2551" custLinFactNeighborY="-33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D34483-6B0A-4CF7-90E8-DC4D247714C0}" type="pres">
      <dgm:prSet presAssocID="{0EC8E5E1-603E-4C37-BD8A-F1A9EC4CE183}" presName="base" presStyleLbl="dkBgShp" presStyleIdx="1" presStyleCnt="2"/>
      <dgm:spPr/>
    </dgm:pt>
  </dgm:ptLst>
  <dgm:cxnLst>
    <dgm:cxn modelId="{6732DD9B-AD81-4E6C-9C3A-3508B4418D98}" srcId="{0EC8E5E1-603E-4C37-BD8A-F1A9EC4CE183}" destId="{AD24C59C-B460-4977-9049-00F417C9AC18}" srcOrd="1" destOrd="0" parTransId="{B33734EA-CAFE-4402-81B2-F2BC1509D6DA}" sibTransId="{E3150343-9959-4F1C-A719-67CAD2EB7520}"/>
    <dgm:cxn modelId="{3AFFB345-0DC0-4E69-A889-3ED2CFCF135C}" type="presOf" srcId="{72BBEFAE-D3CD-4010-8735-2AB1AB9329DB}" destId="{88A168F2-26AF-406C-BB6C-9E352C7948E1}" srcOrd="0" destOrd="0" presId="urn:microsoft.com/office/officeart/2005/8/layout/hList3"/>
    <dgm:cxn modelId="{8D1A44C7-805D-47D1-BC3E-4446CD9DCAD7}" type="presOf" srcId="{00673D1A-AC4F-41C7-869F-88ACA895172E}" destId="{640896E5-03BD-4236-BF4F-5655BDF7E9FA}" srcOrd="0" destOrd="0" presId="urn:microsoft.com/office/officeart/2005/8/layout/hList3"/>
    <dgm:cxn modelId="{5CD01DD0-D270-4A98-8025-D23C99E5C034}" type="presOf" srcId="{0EC8E5E1-603E-4C37-BD8A-F1A9EC4CE183}" destId="{7456BFC7-3D1B-4BA3-9D26-3890FCB09739}" srcOrd="0" destOrd="0" presId="urn:microsoft.com/office/officeart/2005/8/layout/hList3"/>
    <dgm:cxn modelId="{EB0546F1-1BE3-4228-9BA7-799C1F4E4829}" type="presOf" srcId="{AD24C59C-B460-4977-9049-00F417C9AC18}" destId="{06B10B2D-848F-461D-9BF9-401B067727CD}" srcOrd="0" destOrd="0" presId="urn:microsoft.com/office/officeart/2005/8/layout/hList3"/>
    <dgm:cxn modelId="{13AEDEE9-99C8-469F-B0F4-9BA7AC5188C1}" srcId="{6BD7EB43-42A5-4C9E-9460-9324FD925A3E}" destId="{0EC8E5E1-603E-4C37-BD8A-F1A9EC4CE183}" srcOrd="0" destOrd="0" parTransId="{0AA578A1-7E17-4D06-8D7D-B3AAA08EF145}" sibTransId="{9C28C56B-75B7-42CD-82D0-EB8FBB282076}"/>
    <dgm:cxn modelId="{F4FDB804-5048-4942-9E1D-0572BA1A2EB0}" srcId="{0EC8E5E1-603E-4C37-BD8A-F1A9EC4CE183}" destId="{00673D1A-AC4F-41C7-869F-88ACA895172E}" srcOrd="2" destOrd="0" parTransId="{14EF3675-071A-47FB-8221-D4DDC26A2B30}" sibTransId="{374BB6B6-3A8E-40BB-B188-EB1AB0BDB0A9}"/>
    <dgm:cxn modelId="{5CBB0260-BBD5-40B9-BE1D-4E160C7DD188}" type="presOf" srcId="{6BD7EB43-42A5-4C9E-9460-9324FD925A3E}" destId="{E0E74EF3-53BB-4220-8A28-594F171A3858}" srcOrd="0" destOrd="0" presId="urn:microsoft.com/office/officeart/2005/8/layout/hList3"/>
    <dgm:cxn modelId="{424DF2C8-6E9A-4CED-9319-BAC526E5753E}" srcId="{0EC8E5E1-603E-4C37-BD8A-F1A9EC4CE183}" destId="{72BBEFAE-D3CD-4010-8735-2AB1AB9329DB}" srcOrd="0" destOrd="0" parTransId="{A510BF5C-685A-4C19-ACAD-386370384D91}" sibTransId="{EB31FEEE-D1C6-4710-906A-334B6DB30F91}"/>
    <dgm:cxn modelId="{86FFC817-ABE9-4FD0-8424-8009A3F75227}" type="presParOf" srcId="{E0E74EF3-53BB-4220-8A28-594F171A3858}" destId="{7456BFC7-3D1B-4BA3-9D26-3890FCB09739}" srcOrd="0" destOrd="0" presId="urn:microsoft.com/office/officeart/2005/8/layout/hList3"/>
    <dgm:cxn modelId="{8EAD8C35-7969-43F1-9E6D-02DB5812E5E4}" type="presParOf" srcId="{E0E74EF3-53BB-4220-8A28-594F171A3858}" destId="{FF9F8488-5B81-4B0C-8C86-53FE2748706E}" srcOrd="1" destOrd="0" presId="urn:microsoft.com/office/officeart/2005/8/layout/hList3"/>
    <dgm:cxn modelId="{CBAD8C5E-CF51-4CA7-9DAB-58643F3399A6}" type="presParOf" srcId="{FF9F8488-5B81-4B0C-8C86-53FE2748706E}" destId="{88A168F2-26AF-406C-BB6C-9E352C7948E1}" srcOrd="0" destOrd="0" presId="urn:microsoft.com/office/officeart/2005/8/layout/hList3"/>
    <dgm:cxn modelId="{66245A65-C4C8-48EC-B98A-ABED705867E2}" type="presParOf" srcId="{FF9F8488-5B81-4B0C-8C86-53FE2748706E}" destId="{06B10B2D-848F-461D-9BF9-401B067727CD}" srcOrd="1" destOrd="0" presId="urn:microsoft.com/office/officeart/2005/8/layout/hList3"/>
    <dgm:cxn modelId="{4645E296-D281-49B9-A19D-A3220846B16E}" type="presParOf" srcId="{FF9F8488-5B81-4B0C-8C86-53FE2748706E}" destId="{640896E5-03BD-4236-BF4F-5655BDF7E9FA}" srcOrd="2" destOrd="0" presId="urn:microsoft.com/office/officeart/2005/8/layout/hList3"/>
    <dgm:cxn modelId="{DBDE079C-8F52-4D5F-A43F-C39140F0ACE5}" type="presParOf" srcId="{E0E74EF3-53BB-4220-8A28-594F171A3858}" destId="{4CD34483-6B0A-4CF7-90E8-DC4D247714C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D7EB43-42A5-4C9E-9460-9324FD925A3E}" type="doc">
      <dgm:prSet loTypeId="urn:microsoft.com/office/officeart/2005/8/layout/hList3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pt-BR"/>
        </a:p>
      </dgm:t>
    </dgm:pt>
    <dgm:pt modelId="{0EC8E5E1-603E-4C37-BD8A-F1A9EC4CE183}">
      <dgm:prSet phldrT="[Texto]" custT="1"/>
      <dgm:spPr>
        <a:solidFill>
          <a:srgbClr val="FAA72E"/>
        </a:solidFill>
      </dgm:spPr>
      <dgm:t>
        <a:bodyPr/>
        <a:lstStyle/>
        <a:p>
          <a:r>
            <a:rPr lang="pt-BR" sz="3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Objetivos financeiros: </a:t>
          </a:r>
          <a:r>
            <a:rPr lang="pt-BR" sz="32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Otimizar a utilização dos recursos financeiros com a participação da comunidade escolar</a:t>
          </a:r>
          <a:endParaRPr lang="pt-BR" sz="3200" b="0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0AA578A1-7E17-4D06-8D7D-B3AAA08EF145}" type="parTrans" cxnId="{13AEDEE9-99C8-469F-B0F4-9BA7AC5188C1}">
      <dgm:prSet/>
      <dgm:spPr/>
      <dgm:t>
        <a:bodyPr/>
        <a:lstStyle/>
        <a:p>
          <a:endParaRPr lang="pt-BR"/>
        </a:p>
      </dgm:t>
    </dgm:pt>
    <dgm:pt modelId="{9C28C56B-75B7-42CD-82D0-EB8FBB282076}" type="sibTrans" cxnId="{13AEDEE9-99C8-469F-B0F4-9BA7AC5188C1}">
      <dgm:prSet/>
      <dgm:spPr/>
      <dgm:t>
        <a:bodyPr/>
        <a:lstStyle/>
        <a:p>
          <a:endParaRPr lang="pt-BR"/>
        </a:p>
      </dgm:t>
    </dgm:pt>
    <dgm:pt modelId="{72BBEFAE-D3CD-4010-8735-2AB1AB9329DB}">
      <dgm:prSet phldrT="[Texto]" custT="1"/>
      <dgm:spPr>
        <a:solidFill>
          <a:schemeClr val="bg2">
            <a:lumMod val="75000"/>
          </a:schemeClr>
        </a:solidFill>
      </dgm:spPr>
      <dgm:t>
        <a:bodyPr/>
        <a:lstStyle/>
        <a:p>
          <a:pPr algn="ctr"/>
          <a:r>
            <a:rPr lang="pt-BR" sz="2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META: </a:t>
          </a:r>
          <a:r>
            <a:rPr lang="pt-BR" sz="24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Utilizar a totalidade dos recursos de acordo com as necessidades pedagógicas, administrativas e da legislação.</a:t>
          </a:r>
          <a:endParaRPr lang="pt-BR" sz="2400" b="0" dirty="0"/>
        </a:p>
      </dgm:t>
    </dgm:pt>
    <dgm:pt modelId="{A510BF5C-685A-4C19-ACAD-386370384D91}" type="parTrans" cxnId="{424DF2C8-6E9A-4CED-9319-BAC526E5753E}">
      <dgm:prSet/>
      <dgm:spPr/>
      <dgm:t>
        <a:bodyPr/>
        <a:lstStyle/>
        <a:p>
          <a:endParaRPr lang="pt-BR"/>
        </a:p>
      </dgm:t>
    </dgm:pt>
    <dgm:pt modelId="{EB31FEEE-D1C6-4710-906A-334B6DB30F91}" type="sibTrans" cxnId="{424DF2C8-6E9A-4CED-9319-BAC526E5753E}">
      <dgm:prSet/>
      <dgm:spPr/>
      <dgm:t>
        <a:bodyPr/>
        <a:lstStyle/>
        <a:p>
          <a:endParaRPr lang="pt-BR"/>
        </a:p>
      </dgm:t>
    </dgm:pt>
    <dgm:pt modelId="{AD24C59C-B460-4977-9049-00F417C9AC18}">
      <dgm:prSet phldrT="[Texto]" custT="1"/>
      <dgm:spPr>
        <a:solidFill>
          <a:srgbClr val="0070C0"/>
        </a:solidFill>
      </dgm:spPr>
      <dgm:t>
        <a:bodyPr/>
        <a:lstStyle/>
        <a:p>
          <a:endParaRPr lang="pt-BR" sz="16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6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r>
            <a:rPr lang="pt-BR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ESTRATÉGIAS:</a:t>
          </a:r>
          <a:endParaRPr lang="pt-BR" sz="1600" b="0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r>
            <a:rPr lang="pt-BR" sz="18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1. Convocando as instituições responsáveis, APM e Conselho Escolar, para deliberar e acompanhar a utilização dos recursos financeiros</a:t>
          </a:r>
        </a:p>
        <a:p>
          <a:r>
            <a:rPr lang="pt-BR" sz="1800" b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2. Discutindo e identificando com a comunidade escolar as necessidades da escola</a:t>
          </a:r>
        </a:p>
        <a:p>
          <a:endParaRPr lang="pt-BR" sz="1600" b="1" dirty="0" smtClean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  <a:p>
          <a:endParaRPr lang="pt-BR" sz="16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B33734EA-CAFE-4402-81B2-F2BC1509D6DA}" type="parTrans" cxnId="{6732DD9B-AD81-4E6C-9C3A-3508B4418D98}">
      <dgm:prSet/>
      <dgm:spPr/>
      <dgm:t>
        <a:bodyPr/>
        <a:lstStyle/>
        <a:p>
          <a:endParaRPr lang="pt-BR"/>
        </a:p>
      </dgm:t>
    </dgm:pt>
    <dgm:pt modelId="{E3150343-9959-4F1C-A719-67CAD2EB7520}" type="sibTrans" cxnId="{6732DD9B-AD81-4E6C-9C3A-3508B4418D98}">
      <dgm:prSet/>
      <dgm:spPr/>
      <dgm:t>
        <a:bodyPr/>
        <a:lstStyle/>
        <a:p>
          <a:endParaRPr lang="pt-BR"/>
        </a:p>
      </dgm:t>
    </dgm:pt>
    <dgm:pt modelId="{00673D1A-AC4F-41C7-869F-88ACA895172E}">
      <dgm:prSet phldrT="[Texto]" custT="1"/>
      <dgm:spPr>
        <a:solidFill>
          <a:srgbClr val="60E866"/>
        </a:solidFill>
      </dgm:spPr>
      <dgm:t>
        <a:bodyPr/>
        <a:lstStyle/>
        <a:p>
          <a:endParaRPr lang="pt-BR" sz="2200" b="1" dirty="0" smtClean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  <a:p>
          <a:r>
            <a:rPr lang="pt-BR" sz="2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AVALIAÇÃO:  </a:t>
          </a:r>
          <a:r>
            <a:rPr lang="pt-BR" sz="24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Acompanhamento e supervisão da comunidade escolar</a:t>
          </a:r>
        </a:p>
        <a:p>
          <a:r>
            <a:rPr lang="pt-BR" sz="2400" b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rPr>
            <a:t>Por meio da análise dos resultados e da supervisão e controle.</a:t>
          </a:r>
        </a:p>
        <a:p>
          <a:endParaRPr lang="pt-BR" sz="2200" b="1" dirty="0">
            <a:solidFill>
              <a:schemeClr val="tx2">
                <a:lumMod val="7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14EF3675-071A-47FB-8221-D4DDC26A2B30}" type="parTrans" cxnId="{F4FDB804-5048-4942-9E1D-0572BA1A2EB0}">
      <dgm:prSet/>
      <dgm:spPr/>
      <dgm:t>
        <a:bodyPr/>
        <a:lstStyle/>
        <a:p>
          <a:endParaRPr lang="pt-BR"/>
        </a:p>
      </dgm:t>
    </dgm:pt>
    <dgm:pt modelId="{374BB6B6-3A8E-40BB-B188-EB1AB0BDB0A9}" type="sibTrans" cxnId="{F4FDB804-5048-4942-9E1D-0572BA1A2EB0}">
      <dgm:prSet/>
      <dgm:spPr/>
      <dgm:t>
        <a:bodyPr/>
        <a:lstStyle/>
        <a:p>
          <a:endParaRPr lang="pt-BR"/>
        </a:p>
      </dgm:t>
    </dgm:pt>
    <dgm:pt modelId="{E0E74EF3-53BB-4220-8A28-594F171A3858}" type="pres">
      <dgm:prSet presAssocID="{6BD7EB43-42A5-4C9E-9460-9324FD925A3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456BFC7-3D1B-4BA3-9D26-3890FCB09739}" type="pres">
      <dgm:prSet presAssocID="{0EC8E5E1-603E-4C37-BD8A-F1A9EC4CE183}" presName="roof" presStyleLbl="dkBgShp" presStyleIdx="0" presStyleCnt="2" custLinFactNeighborY="3611"/>
      <dgm:spPr/>
      <dgm:t>
        <a:bodyPr/>
        <a:lstStyle/>
        <a:p>
          <a:endParaRPr lang="pt-BR"/>
        </a:p>
      </dgm:t>
    </dgm:pt>
    <dgm:pt modelId="{FF9F8488-5B81-4B0C-8C86-53FE2748706E}" type="pres">
      <dgm:prSet presAssocID="{0EC8E5E1-603E-4C37-BD8A-F1A9EC4CE183}" presName="pillars" presStyleCnt="0"/>
      <dgm:spPr/>
    </dgm:pt>
    <dgm:pt modelId="{88A168F2-26AF-406C-BB6C-9E352C7948E1}" type="pres">
      <dgm:prSet presAssocID="{0EC8E5E1-603E-4C37-BD8A-F1A9EC4CE183}" presName="pillar1" presStyleLbl="node1" presStyleIdx="0" presStyleCnt="3" custLinFactNeighborX="-2380" custLinFactNeighborY="165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B10B2D-848F-461D-9BF9-401B067727CD}" type="pres">
      <dgm:prSet presAssocID="{AD24C59C-B460-4977-9049-00F417C9AC18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40896E5-03BD-4236-BF4F-5655BDF7E9FA}" type="pres">
      <dgm:prSet presAssocID="{00673D1A-AC4F-41C7-869F-88ACA895172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D34483-6B0A-4CF7-90E8-DC4D247714C0}" type="pres">
      <dgm:prSet presAssocID="{0EC8E5E1-603E-4C37-BD8A-F1A9EC4CE183}" presName="base" presStyleLbl="dkBgShp" presStyleIdx="1" presStyleCnt="2"/>
      <dgm:spPr/>
    </dgm:pt>
  </dgm:ptLst>
  <dgm:cxnLst>
    <dgm:cxn modelId="{C16C586D-9F14-4E49-AB51-8C6DD29574AF}" type="presOf" srcId="{6BD7EB43-42A5-4C9E-9460-9324FD925A3E}" destId="{E0E74EF3-53BB-4220-8A28-594F171A3858}" srcOrd="0" destOrd="0" presId="urn:microsoft.com/office/officeart/2005/8/layout/hList3"/>
    <dgm:cxn modelId="{6732DD9B-AD81-4E6C-9C3A-3508B4418D98}" srcId="{0EC8E5E1-603E-4C37-BD8A-F1A9EC4CE183}" destId="{AD24C59C-B460-4977-9049-00F417C9AC18}" srcOrd="1" destOrd="0" parTransId="{B33734EA-CAFE-4402-81B2-F2BC1509D6DA}" sibTransId="{E3150343-9959-4F1C-A719-67CAD2EB7520}"/>
    <dgm:cxn modelId="{669ADDEC-1E74-4BE8-B4EE-7A0FAFD55731}" type="presOf" srcId="{72BBEFAE-D3CD-4010-8735-2AB1AB9329DB}" destId="{88A168F2-26AF-406C-BB6C-9E352C7948E1}" srcOrd="0" destOrd="0" presId="urn:microsoft.com/office/officeart/2005/8/layout/hList3"/>
    <dgm:cxn modelId="{D302E641-A8D9-402F-B9D7-F8A0D621FE1D}" type="presOf" srcId="{AD24C59C-B460-4977-9049-00F417C9AC18}" destId="{06B10B2D-848F-461D-9BF9-401B067727CD}" srcOrd="0" destOrd="0" presId="urn:microsoft.com/office/officeart/2005/8/layout/hList3"/>
    <dgm:cxn modelId="{7633D040-3AC8-4180-A6C7-0A19E055A70D}" type="presOf" srcId="{00673D1A-AC4F-41C7-869F-88ACA895172E}" destId="{640896E5-03BD-4236-BF4F-5655BDF7E9FA}" srcOrd="0" destOrd="0" presId="urn:microsoft.com/office/officeart/2005/8/layout/hList3"/>
    <dgm:cxn modelId="{13AEDEE9-99C8-469F-B0F4-9BA7AC5188C1}" srcId="{6BD7EB43-42A5-4C9E-9460-9324FD925A3E}" destId="{0EC8E5E1-603E-4C37-BD8A-F1A9EC4CE183}" srcOrd="0" destOrd="0" parTransId="{0AA578A1-7E17-4D06-8D7D-B3AAA08EF145}" sibTransId="{9C28C56B-75B7-42CD-82D0-EB8FBB282076}"/>
    <dgm:cxn modelId="{F4FDB804-5048-4942-9E1D-0572BA1A2EB0}" srcId="{0EC8E5E1-603E-4C37-BD8A-F1A9EC4CE183}" destId="{00673D1A-AC4F-41C7-869F-88ACA895172E}" srcOrd="2" destOrd="0" parTransId="{14EF3675-071A-47FB-8221-D4DDC26A2B30}" sibTransId="{374BB6B6-3A8E-40BB-B188-EB1AB0BDB0A9}"/>
    <dgm:cxn modelId="{0283E9C7-25CF-46FD-8661-4B7B1073076F}" type="presOf" srcId="{0EC8E5E1-603E-4C37-BD8A-F1A9EC4CE183}" destId="{7456BFC7-3D1B-4BA3-9D26-3890FCB09739}" srcOrd="0" destOrd="0" presId="urn:microsoft.com/office/officeart/2005/8/layout/hList3"/>
    <dgm:cxn modelId="{424DF2C8-6E9A-4CED-9319-BAC526E5753E}" srcId="{0EC8E5E1-603E-4C37-BD8A-F1A9EC4CE183}" destId="{72BBEFAE-D3CD-4010-8735-2AB1AB9329DB}" srcOrd="0" destOrd="0" parTransId="{A510BF5C-685A-4C19-ACAD-386370384D91}" sibTransId="{EB31FEEE-D1C6-4710-906A-334B6DB30F91}"/>
    <dgm:cxn modelId="{319DD5C8-77EF-4A16-84D8-ABB44A9A8091}" type="presParOf" srcId="{E0E74EF3-53BB-4220-8A28-594F171A3858}" destId="{7456BFC7-3D1B-4BA3-9D26-3890FCB09739}" srcOrd="0" destOrd="0" presId="urn:microsoft.com/office/officeart/2005/8/layout/hList3"/>
    <dgm:cxn modelId="{55E4579A-E4DF-4B88-9DD0-03ACF2E313FF}" type="presParOf" srcId="{E0E74EF3-53BB-4220-8A28-594F171A3858}" destId="{FF9F8488-5B81-4B0C-8C86-53FE2748706E}" srcOrd="1" destOrd="0" presId="urn:microsoft.com/office/officeart/2005/8/layout/hList3"/>
    <dgm:cxn modelId="{290243EA-C4A6-40FB-BEF9-09CB16387E46}" type="presParOf" srcId="{FF9F8488-5B81-4B0C-8C86-53FE2748706E}" destId="{88A168F2-26AF-406C-BB6C-9E352C7948E1}" srcOrd="0" destOrd="0" presId="urn:microsoft.com/office/officeart/2005/8/layout/hList3"/>
    <dgm:cxn modelId="{FD2DC895-0623-4D1F-9ACC-4CCF4FF5FAD8}" type="presParOf" srcId="{FF9F8488-5B81-4B0C-8C86-53FE2748706E}" destId="{06B10B2D-848F-461D-9BF9-401B067727CD}" srcOrd="1" destOrd="0" presId="urn:microsoft.com/office/officeart/2005/8/layout/hList3"/>
    <dgm:cxn modelId="{E8EEB701-AEE1-4E90-B0D7-B8CB21D4E9D4}" type="presParOf" srcId="{FF9F8488-5B81-4B0C-8C86-53FE2748706E}" destId="{640896E5-03BD-4236-BF4F-5655BDF7E9FA}" srcOrd="2" destOrd="0" presId="urn:microsoft.com/office/officeart/2005/8/layout/hList3"/>
    <dgm:cxn modelId="{B3385697-38FA-4161-86F8-BB11ABDD735F}" type="presParOf" srcId="{E0E74EF3-53BB-4220-8A28-594F171A3858}" destId="{4CD34483-6B0A-4CF7-90E8-DC4D247714C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4B41DE6D-2877-4F10-B304-F87079A169FD}" type="datetimeFigureOut">
              <a:rPr lang="pt-BR"/>
              <a:pPr>
                <a:defRPr/>
              </a:pPr>
              <a:t>20/07/2012</a:t>
            </a:fld>
            <a:endParaRPr lang="pt-BR"/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91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7263"/>
            <a:ext cx="29718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B0F24D4-4B80-4472-BE3B-3F8307F2413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5D2EE-AB93-4F4F-8982-3591FBCE8BB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E415B-EBA1-485C-8DCE-966A9565EF4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3E1D0-383B-4B23-8894-7766D137AD50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A608C-E23C-4A0E-B4EC-69602CD2840A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241F5-770F-4E03-BBA8-3E940CC3DA5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A1A8B-9B68-4B18-820A-C454ECA2178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6A100-F9A7-478D-AF0D-1B03AC12445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48639-8777-4BC9-A731-3AB139FB935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6AF0C-1529-4819-8306-9923697F568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D6AF5-E223-4E5B-8E29-1A5E8D62636F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iângulo retângulo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orma liv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F05B2-74BA-4A67-B20D-5F4335B9A21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A6C318C-044E-4C15-B6B2-094194B2F131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  <a:cs typeface="+mn-cs"/>
              </a:endParaRPr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4" r:id="rId2"/>
    <p:sldLayoutId id="2147483806" r:id="rId3"/>
    <p:sldLayoutId id="2147483803" r:id="rId4"/>
    <p:sldLayoutId id="2147483802" r:id="rId5"/>
    <p:sldLayoutId id="2147483801" r:id="rId6"/>
    <p:sldLayoutId id="2147483800" r:id="rId7"/>
    <p:sldLayoutId id="2147483799" r:id="rId8"/>
    <p:sldLayoutId id="2147483807" r:id="rId9"/>
    <p:sldLayoutId id="2147483798" r:id="rId10"/>
    <p:sldLayoutId id="21474837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deinterativo.mec.gov.br/login.php?expirou=s" TargetMode="External"/><Relationship Id="rId2" Type="http://schemas.openxmlformats.org/officeDocument/2006/relationships/hyperlink" Target="mailto:gestaodemocratica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e.df.gov.br/?s=GESTAO" TargetMode="External"/><Relationship Id="rId4" Type="http://schemas.openxmlformats.org/officeDocument/2006/relationships/hyperlink" Target="http://www.eape.se.df.gov.br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0463" y="1210207"/>
            <a:ext cx="7988634" cy="151811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PLANO DE TRABALHO PARA A GESTÃO DA ESCOLA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276600"/>
            <a:ext cx="7772400" cy="1535113"/>
          </a:xfrm>
        </p:spPr>
        <p:txBody>
          <a:bodyPr>
            <a:normAutofit/>
          </a:bodyPr>
          <a:lstStyle/>
          <a:p>
            <a:pPr marR="0" algn="l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pt-BR" sz="2800" b="1" dirty="0" smtClean="0"/>
              <a:t> .</a:t>
            </a:r>
          </a:p>
          <a:p>
            <a:pPr marR="0" algn="l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pt-BR" sz="2800" b="1" dirty="0" smtClean="0"/>
              <a:t>ORIENTAÇÕES AOS CANDIDATOS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3038" y="4365625"/>
            <a:ext cx="2493962" cy="128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b="1" smtClean="0"/>
              <a:t>Identificação da Chapa</a:t>
            </a:r>
            <a:endParaRPr lang="pt-BR" smtClean="0"/>
          </a:p>
        </p:txBody>
      </p:sp>
      <p:sp>
        <p:nvSpPr>
          <p:cNvPr id="2355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pt-BR" sz="2400" b="1" smtClean="0"/>
          </a:p>
          <a:p>
            <a:pPr eaLnBrk="1" hangingPunct="1"/>
            <a:r>
              <a:rPr lang="pt-BR" sz="2400" b="1" smtClean="0"/>
              <a:t>Diretor</a:t>
            </a:r>
            <a:r>
              <a:rPr lang="pt-BR" sz="2400" smtClean="0"/>
              <a:t> :                                              </a:t>
            </a:r>
            <a:r>
              <a:rPr lang="pt-BR" sz="2400" b="1" smtClean="0"/>
              <a:t>Matrícula</a:t>
            </a:r>
            <a:r>
              <a:rPr lang="pt-BR" sz="2400" smtClean="0"/>
              <a:t>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400" b="1" smtClean="0"/>
              <a:t>Cargo</a:t>
            </a:r>
            <a:r>
              <a:rPr lang="pt-BR" sz="2400" smtClean="0"/>
              <a:t>: </a:t>
            </a:r>
            <a:r>
              <a:rPr lang="pt-BR" sz="1800" smtClean="0"/>
              <a:t>(professor, orientador educacional, técnico em gestão educacional...)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400" b="1" smtClean="0"/>
              <a:t>Área de Formação:</a:t>
            </a:r>
            <a:r>
              <a:rPr lang="pt-BR" sz="2400" smtClean="0"/>
              <a:t> </a:t>
            </a:r>
            <a:r>
              <a:rPr lang="pt-BR" sz="2000" smtClean="0"/>
              <a:t>(pedagogia, administração, engenharia...)</a:t>
            </a:r>
            <a:endParaRPr lang="pt-BR" sz="2400" smtClean="0"/>
          </a:p>
          <a:p>
            <a:pPr eaLnBrk="1" hangingPunct="1">
              <a:buFont typeface="Wingdings 2" pitchFamily="18" charset="2"/>
              <a:buNone/>
            </a:pPr>
            <a:r>
              <a:rPr lang="pt-BR" sz="2400" smtClean="0"/>
              <a:t> </a:t>
            </a:r>
          </a:p>
          <a:p>
            <a:pPr eaLnBrk="1" hangingPunct="1">
              <a:buFont typeface="Wingdings 2" pitchFamily="18" charset="2"/>
              <a:buNone/>
            </a:pPr>
            <a:endParaRPr lang="pt-BR" sz="2400" smtClean="0"/>
          </a:p>
          <a:p>
            <a:pPr eaLnBrk="1" hangingPunct="1"/>
            <a:r>
              <a:rPr lang="pt-BR" sz="2400" b="1" smtClean="0"/>
              <a:t>Vice-diretor :                                       Matrícula: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400" b="1" smtClean="0"/>
              <a:t>Cargo</a:t>
            </a:r>
            <a:r>
              <a:rPr lang="pt-BR" sz="2400" smtClean="0"/>
              <a:t>: </a:t>
            </a:r>
            <a:r>
              <a:rPr lang="pt-BR" sz="1800" smtClean="0"/>
              <a:t>(professor, orientador educacional, técnico em gestão educacional...)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400" b="1" smtClean="0"/>
              <a:t>Área de Formação:</a:t>
            </a:r>
            <a:r>
              <a:rPr lang="pt-BR" sz="2400" smtClean="0"/>
              <a:t> </a:t>
            </a:r>
            <a:r>
              <a:rPr lang="pt-BR" sz="2000" smtClean="0"/>
              <a:t>(pedagogia, administração, engenharia...)</a:t>
            </a:r>
            <a:endParaRPr lang="pt-BR" sz="2400" smtClean="0"/>
          </a:p>
          <a:p>
            <a:pPr eaLnBrk="1" hangingPunct="1">
              <a:buFont typeface="Wingdings 2" pitchFamily="18" charset="2"/>
              <a:buNone/>
            </a:pPr>
            <a:r>
              <a:rPr lang="pt-BR" b="1" smtClean="0"/>
              <a:t> </a:t>
            </a:r>
            <a:endParaRPr lang="pt-BR" smtClean="0"/>
          </a:p>
          <a:p>
            <a:pPr eaLnBrk="1" hangingPunct="1"/>
            <a:endParaRPr lang="pt-BR" smtClean="0"/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Apresentação</a:t>
            </a:r>
          </a:p>
        </p:txBody>
      </p:sp>
      <p:sp>
        <p:nvSpPr>
          <p:cNvPr id="2457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sz="3200" smtClean="0">
                <a:latin typeface="Arial" charset="0"/>
                <a:cs typeface="Arial" charset="0"/>
              </a:rPr>
              <a:t>  da </a:t>
            </a:r>
            <a:r>
              <a:rPr lang="pt-BR" sz="3200" b="1" smtClean="0">
                <a:latin typeface="Arial" charset="0"/>
                <a:cs typeface="Arial" charset="0"/>
              </a:rPr>
              <a:t>chapa</a:t>
            </a:r>
            <a:r>
              <a:rPr lang="pt-BR" sz="3200" smtClean="0">
                <a:latin typeface="Arial" charset="0"/>
                <a:cs typeface="Arial" charset="0"/>
              </a:rPr>
              <a:t>: sua trajetória acadêmica e profissional (tempo de serviço, áreas de atuação, projetos implementados), além de explicitar as intenções pelas quais desejam concorrer ao cargo.</a:t>
            </a:r>
          </a:p>
          <a:p>
            <a:pPr algn="just" eaLnBrk="1" hangingPunct="1"/>
            <a:r>
              <a:rPr lang="pt-BR" sz="3200" smtClean="0">
                <a:latin typeface="Arial" charset="0"/>
                <a:cs typeface="Arial" charset="0"/>
              </a:rPr>
              <a:t>dos </a:t>
            </a:r>
            <a:r>
              <a:rPr lang="pt-BR" sz="3200" b="1" smtClean="0">
                <a:latin typeface="Arial" charset="0"/>
                <a:cs typeface="Arial" charset="0"/>
              </a:rPr>
              <a:t>objetivos</a:t>
            </a:r>
            <a:r>
              <a:rPr lang="pt-BR" sz="3200" smtClean="0">
                <a:latin typeface="Arial" charset="0"/>
                <a:cs typeface="Arial" charset="0"/>
              </a:rPr>
              <a:t> gerais deste plano que norteará as ações desta gestão</a:t>
            </a:r>
          </a:p>
          <a:p>
            <a:pPr algn="just" eaLnBrk="1" hangingPunct="1"/>
            <a:endParaRPr lang="pt-BR" sz="32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tângulo 1"/>
          <p:cNvSpPr>
            <a:spLocks noChangeArrowheads="1"/>
          </p:cNvSpPr>
          <p:nvPr/>
        </p:nvSpPr>
        <p:spPr bwMode="auto">
          <a:xfrm>
            <a:off x="827088" y="981075"/>
            <a:ext cx="7921625" cy="458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 b="1">
                <a:solidFill>
                  <a:srgbClr val="FF0000"/>
                </a:solidFill>
                <a:latin typeface="Arial" charset="0"/>
              </a:rPr>
              <a:t>Importante:</a:t>
            </a:r>
          </a:p>
          <a:p>
            <a:pPr algn="just"/>
            <a:endParaRPr lang="pt-BR" sz="3200" b="1">
              <a:solidFill>
                <a:srgbClr val="FF0000"/>
              </a:solidFill>
              <a:latin typeface="Arial" charset="0"/>
            </a:endParaRPr>
          </a:p>
          <a:p>
            <a:pPr algn="just">
              <a:buFont typeface="Arial" charset="0"/>
              <a:buChar char="•"/>
            </a:pPr>
            <a:r>
              <a:rPr lang="pt-BR" sz="3200">
                <a:latin typeface="Arial" charset="0"/>
              </a:rPr>
              <a:t> Declarar como será promovida a participação efetiva da comunidade escolar, enfatizando o compromisso que esta chapa assumirá para a consolidação de uma gestão democrática que não se restringe ao processo eleitoral.</a:t>
            </a:r>
          </a:p>
          <a:p>
            <a:pPr algn="just"/>
            <a:endParaRPr lang="pt-BR" sz="3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tângulo 1"/>
          <p:cNvSpPr>
            <a:spLocks noChangeArrowheads="1"/>
          </p:cNvSpPr>
          <p:nvPr/>
        </p:nvSpPr>
        <p:spPr bwMode="auto">
          <a:xfrm>
            <a:off x="684213" y="1268413"/>
            <a:ext cx="80645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charset="0"/>
              <a:buChar char="•"/>
            </a:pPr>
            <a:r>
              <a:rPr lang="pt-BR" sz="3200">
                <a:latin typeface="Arial" charset="0"/>
              </a:rPr>
              <a:t> Os objetivos do Plano de Trabalho deverão estar em consonância com o atual Projeto Político Pedagógico Carlos Mota, com os Planos Nacionais e Distritais de Educação, com os princípios da Lei de gestão democrática nº 4.751 de 07 de fevereiro  2012, para além da legislação educacional vigente.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 lIns="91440" rIns="91440" bIns="4572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mtClean="0"/>
              <a:t>OBJETIVOS</a:t>
            </a:r>
          </a:p>
        </p:txBody>
      </p:sp>
      <p:pic>
        <p:nvPicPr>
          <p:cNvPr id="27650" name="Picture 4" descr="http://materiales.eia.edu.co/imagenes/foto-objetivo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573088" y="0"/>
            <a:ext cx="7772400" cy="97155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pt-BR" sz="3600" smtClean="0"/>
              <a:t/>
            </a:r>
            <a:br>
              <a:rPr lang="pt-BR" sz="3600" smtClean="0"/>
            </a:br>
            <a:r>
              <a:rPr lang="pt-BR" sz="3600" smtClean="0"/>
              <a:t>OBJETIVOS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3058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2800" smtClean="0"/>
              <a:t>O </a:t>
            </a:r>
            <a:r>
              <a:rPr lang="pt-BR" sz="2800" b="1" smtClean="0"/>
              <a:t>que são?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800" b="1" smtClean="0"/>
              <a:t>      Situações desejáveis 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b="1" smtClean="0"/>
              <a:t>O que indicam?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800" b="1" smtClean="0"/>
              <a:t>       Áreas ou dimensões as quais se concentrarão as preocupações, esforços e ações da escola 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b="1" smtClean="0"/>
              <a:t>O que refletem?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800" b="1" smtClean="0"/>
              <a:t>       Prioridades decorrentes da escola que se quer e que se vai construir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b="1" smtClean="0"/>
              <a:t>Por que defini-los?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sz="2800" b="1" smtClean="0"/>
              <a:t>       Para se tomar decisões, as mais acertadas, no ato de planejar e executar. </a:t>
            </a:r>
            <a:endParaRPr lang="pt-BR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395536" y="413792"/>
            <a:ext cx="8305800" cy="1143000"/>
          </a:xfrm>
        </p:spPr>
        <p:txBody>
          <a:bodyPr lIns="91440" rIns="91440" bIns="4572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/>
              <a:t>METAS</a:t>
            </a:r>
          </a:p>
        </p:txBody>
      </p:sp>
      <p:pic>
        <p:nvPicPr>
          <p:cNvPr id="29698" name="Picture 4" descr="http://issomesmo.com/wp-content/uploads/2007/06/minha_agenda_fixa_para_atingir_objetiv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4688"/>
            <a:ext cx="8229600" cy="10207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cap="all" dirty="0" smtClean="0"/>
              <a:t>Metas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39497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  Explicitam os resultados que a escola</a:t>
            </a:r>
          </a:p>
          <a:p>
            <a:pPr eaLnBrk="1" hangingPunct="1">
              <a:buFontTx/>
              <a:buNone/>
            </a:pPr>
            <a:r>
              <a:rPr lang="pt-BR" smtClean="0"/>
              <a:t>espera obter após a implementação das ações.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É a quantificação do objetivo.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mtClean="0"/>
              <a:t>- Como devem ser explicitadas?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Expressá-las de tal forma que possam ser</a:t>
            </a:r>
          </a:p>
          <a:p>
            <a:pPr eaLnBrk="1" hangingPunct="1">
              <a:buFontTx/>
              <a:buNone/>
            </a:pPr>
            <a:r>
              <a:rPr lang="pt-BR" smtClean="0"/>
              <a:t>mensuradas;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Indicar o tempo em que elas serão alcançadas.</a:t>
            </a:r>
          </a:p>
          <a:p>
            <a:pPr eaLnBrk="1" hangingPunct="1">
              <a:buFontTx/>
              <a:buNone/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OBJETIVOS </a:t>
            </a:r>
            <a:r>
              <a:rPr lang="pt-BR" sz="4000" dirty="0" smtClean="0">
                <a:sym typeface="Symbol" pitchFamily="18" charset="2"/>
              </a:rPr>
              <a:t> </a:t>
            </a:r>
            <a:r>
              <a:rPr lang="pt-BR" sz="4000" dirty="0" smtClean="0"/>
              <a:t>METAS</a:t>
            </a:r>
          </a:p>
        </p:txBody>
      </p:sp>
      <p:sp>
        <p:nvSpPr>
          <p:cNvPr id="31746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2214563"/>
            <a:ext cx="7772400" cy="3881437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 Metas    </a:t>
            </a:r>
            <a:r>
              <a:rPr lang="pt-BR" smtClean="0">
                <a:sym typeface="Symbol" pitchFamily="18" charset="2"/>
              </a:rPr>
              <a:t> </a:t>
            </a:r>
            <a:r>
              <a:rPr lang="pt-BR" smtClean="0"/>
              <a:t>ações focadas nos objetivos     	              pretendidos.</a:t>
            </a:r>
          </a:p>
          <a:p>
            <a:pPr eaLnBrk="1" hangingPunct="1">
              <a:buFont typeface="Wingdings 3" pitchFamily="18" charset="2"/>
              <a:buNone/>
            </a:pPr>
            <a:endParaRPr lang="pt-BR" smtClean="0"/>
          </a:p>
          <a:p>
            <a:pPr eaLnBrk="1" hangingPunct="1">
              <a:buFontTx/>
              <a:buNone/>
            </a:pPr>
            <a:endParaRPr lang="pt-BR" smtClean="0"/>
          </a:p>
          <a:p>
            <a:pPr eaLnBrk="1" hangingPunct="1">
              <a:buFont typeface="Wingdings" pitchFamily="2" charset="2"/>
              <a:buChar char="Ø"/>
            </a:pPr>
            <a:endParaRPr lang="pt-BR" smtClean="0"/>
          </a:p>
          <a:p>
            <a:pPr eaLnBrk="1" hangingPunct="1">
              <a:buFont typeface="Wingdings" pitchFamily="2" charset="2"/>
              <a:buChar char="Ø"/>
            </a:pPr>
            <a:r>
              <a:rPr lang="pt-BR" smtClean="0"/>
              <a:t>Objetivo </a:t>
            </a:r>
            <a:r>
              <a:rPr lang="pt-BR" smtClean="0">
                <a:sym typeface="Symbol" pitchFamily="18" charset="2"/>
              </a:rPr>
              <a:t> m</a:t>
            </a:r>
            <a:r>
              <a:rPr lang="pt-BR" smtClean="0"/>
              <a:t>ais de uma meta para 			              alcançá-lo</a:t>
            </a:r>
          </a:p>
          <a:p>
            <a:pPr eaLnBrk="1" hangingPunct="1">
              <a:buFontTx/>
              <a:buNone/>
            </a:pPr>
            <a:r>
              <a:rPr lang="pt-BR" smtClean="0"/>
              <a:t> </a:t>
            </a:r>
          </a:p>
        </p:txBody>
      </p:sp>
      <p:sp>
        <p:nvSpPr>
          <p:cNvPr id="4" name="Seta para cima e para baixo 3"/>
          <p:cNvSpPr/>
          <p:nvPr/>
        </p:nvSpPr>
        <p:spPr>
          <a:xfrm flipH="1">
            <a:off x="1500188" y="2928938"/>
            <a:ext cx="571500" cy="1571625"/>
          </a:xfrm>
          <a:prstGeom prst="up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Seta para a esquerda e para a direita 4"/>
          <p:cNvSpPr/>
          <p:nvPr/>
        </p:nvSpPr>
        <p:spPr>
          <a:xfrm>
            <a:off x="4929188" y="1500188"/>
            <a:ext cx="214312" cy="46037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3"/>
          </a:xfrm>
        </p:spPr>
        <p:txBody>
          <a:bodyPr lIns="91440" rIns="91440" bIns="4572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200" smtClean="0"/>
              <a:t>ESTRATÉGIAS</a:t>
            </a:r>
          </a:p>
        </p:txBody>
      </p:sp>
      <p:pic>
        <p:nvPicPr>
          <p:cNvPr id="32770" name="Picture 4" descr="http://www.thebookisonthetable.com.br/Images/Categorias/173_%7B374D5A9E-9A05-44A5-A36C-3ED266CCE036%7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ítulo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7570788" cy="708025"/>
          </a:xfrm>
        </p:spPr>
        <p:txBody>
          <a:bodyPr/>
          <a:lstStyle/>
          <a:p>
            <a:pPr eaLnBrk="1" hangingPunct="1"/>
            <a:r>
              <a:rPr lang="pt-BR" smtClean="0"/>
              <a:t>ASPECTOS LEGAIS</a:t>
            </a: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389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BR" sz="2000" b="1" smtClean="0">
                <a:latin typeface="Arial" charset="0"/>
                <a:cs typeface="Arial" charset="0"/>
              </a:rPr>
              <a:t>LEI Nº 4.751, DE 7 DE FEVEREIRO DE 2012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000" smtClean="0">
                <a:latin typeface="Arial" charset="0"/>
                <a:cs typeface="Arial" charset="0"/>
              </a:rPr>
              <a:t>Dispõe sobre o Sistema de Ensino e a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000" smtClean="0">
                <a:latin typeface="Arial" charset="0"/>
                <a:cs typeface="Arial" charset="0"/>
              </a:rPr>
              <a:t>Gestão Democrática do Sistema de Ensino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000" smtClean="0">
                <a:latin typeface="Arial" charset="0"/>
                <a:cs typeface="Arial" charset="0"/>
              </a:rPr>
              <a:t>Público do Distrito Federal.</a:t>
            </a:r>
          </a:p>
          <a:p>
            <a:pPr eaLnBrk="1" hangingPunct="1">
              <a:buFont typeface="Wingdings 2" pitchFamily="18" charset="2"/>
              <a:buNone/>
            </a:pPr>
            <a:endParaRPr lang="pt-BR" sz="2000" b="1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pt-BR" sz="2000" b="1" smtClean="0">
                <a:latin typeface="Arial" charset="0"/>
                <a:cs typeface="Arial" charset="0"/>
              </a:rPr>
              <a:t>PORTARIA Nº 98 DE 27 DE JUNHO DE 2012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000" smtClean="0">
                <a:latin typeface="Arial" charset="0"/>
                <a:cs typeface="Arial" charset="0"/>
              </a:rPr>
              <a:t>Regulamenta o processo eleitoral para a escolha dos diretores, vice-diretores e membros do conselho escolar.</a:t>
            </a:r>
          </a:p>
          <a:p>
            <a:pPr eaLnBrk="1" hangingPunct="1">
              <a:buFont typeface="Wingdings 2" pitchFamily="18" charset="2"/>
              <a:buNone/>
            </a:pPr>
            <a:endParaRPr lang="pt-BR" sz="2000" b="1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pt-BR" sz="2000" b="1" smtClean="0">
                <a:latin typeface="Arial" charset="0"/>
                <a:cs typeface="Arial" charset="0"/>
              </a:rPr>
              <a:t>Edital Nº6</a:t>
            </a:r>
            <a:r>
              <a:rPr lang="pt-BR" sz="2000" smtClean="0">
                <a:latin typeface="Arial" charset="0"/>
                <a:cs typeface="Arial" charset="0"/>
              </a:rPr>
              <a:t> </a:t>
            </a:r>
            <a:r>
              <a:rPr lang="pt-BR" sz="2000" b="1" smtClean="0">
                <a:latin typeface="Arial" charset="0"/>
                <a:cs typeface="Arial" charset="0"/>
              </a:rPr>
              <a:t>DE 27 DE JUNHO DE 2012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000" smtClean="0">
                <a:latin typeface="Arial" charset="0"/>
                <a:cs typeface="Arial" charset="0"/>
              </a:rPr>
              <a:t>Estabelece  datas, normas, procedimentos e prazos sobre o processo  eleitoral</a:t>
            </a:r>
          </a:p>
          <a:p>
            <a:pPr eaLnBrk="1" hangingPunct="1">
              <a:buFont typeface="Wingdings 2" pitchFamily="18" charset="2"/>
              <a:buNone/>
            </a:pPr>
            <a:endParaRPr lang="pt-BR" b="1" smtClean="0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pt-BR" b="1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0988"/>
            <a:ext cx="8229600" cy="12334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ESTRATÉGIAS</a:t>
            </a:r>
            <a:endParaRPr lang="pt-BR" sz="4000" dirty="0"/>
          </a:p>
        </p:txBody>
      </p:sp>
      <p:sp>
        <p:nvSpPr>
          <p:cNvPr id="3379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078287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pt-BR" b="1" smtClean="0"/>
              <a:t>O que são?</a:t>
            </a:r>
          </a:p>
          <a:p>
            <a:pPr eaLnBrk="1" hangingPunct="1">
              <a:buFont typeface="Wingdings 3" pitchFamily="18" charset="2"/>
              <a:buNone/>
            </a:pPr>
            <a:endParaRPr lang="pt-BR" b="1" smtClean="0"/>
          </a:p>
          <a:p>
            <a:pPr marL="742950" lvl="1" indent="-285750" eaLnBrk="1" hangingPunct="1">
              <a:buFont typeface="Wingdings" pitchFamily="2" charset="2"/>
              <a:buChar char="ü"/>
            </a:pPr>
            <a:r>
              <a:rPr lang="pt-BR" sz="2800" b="1" smtClean="0"/>
              <a:t>Conjunto de ações; atividades que dão</a:t>
            </a:r>
          </a:p>
          <a:p>
            <a:pPr eaLnBrk="1" hangingPunct="1">
              <a:buFont typeface="Wingdings 3" pitchFamily="18" charset="2"/>
              <a:buNone/>
            </a:pPr>
            <a:r>
              <a:rPr lang="pt-BR" sz="2800" b="1" smtClean="0"/>
              <a:t>sustentação às metas. </a:t>
            </a:r>
          </a:p>
          <a:p>
            <a:pPr eaLnBrk="1" hangingPunct="1">
              <a:buFont typeface="Wingdings 3" pitchFamily="18" charset="2"/>
              <a:buNone/>
            </a:pPr>
            <a:endParaRPr lang="pt-BR" sz="2800" b="1" smtClean="0"/>
          </a:p>
          <a:p>
            <a:pPr marL="742950" lvl="1" indent="-285750" eaLnBrk="1" hangingPunct="1">
              <a:buFont typeface="Wingdings" pitchFamily="2" charset="2"/>
              <a:buChar char="ü"/>
            </a:pPr>
            <a:r>
              <a:rPr lang="pt-BR" sz="2800" b="1" smtClean="0"/>
              <a:t>Referem-se ao </a:t>
            </a:r>
            <a:r>
              <a:rPr lang="pt-BR" sz="2800" b="1" i="1" smtClean="0"/>
              <a:t>como fazer </a:t>
            </a:r>
            <a:r>
              <a:rPr lang="pt-BR" sz="2800" b="1" smtClean="0"/>
              <a:t>para realizar as </a:t>
            </a:r>
            <a:r>
              <a:rPr lang="pt-BR" sz="2500" b="1" smtClean="0"/>
              <a:t>metas estabelecidas.</a:t>
            </a:r>
          </a:p>
          <a:p>
            <a:pPr eaLnBrk="1" hangingPunct="1">
              <a:buFont typeface="Wingdings 3" pitchFamily="18" charset="2"/>
              <a:buNone/>
            </a:pPr>
            <a:endParaRPr lang="pt-BR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AVALIAÇÃO DO PLANO DE TRABALHO </a:t>
            </a:r>
            <a:endParaRPr lang="pt-BR" dirty="0"/>
          </a:p>
        </p:txBody>
      </p:sp>
      <p:sp>
        <p:nvSpPr>
          <p:cNvPr id="34818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Propor mecanismos e instrumentos de acompanhamento e avaliação da implementação do plano de trabalho. </a:t>
            </a:r>
          </a:p>
          <a:p>
            <a:pPr eaLnBrk="1" hangingPunct="1"/>
            <a:r>
              <a:rPr lang="pt-BR" smtClean="0"/>
              <a:t>Indicar as várias formas e instrumentos que a equipe gestora acha possíveis e pertinentes à realização das ações previstas. </a:t>
            </a:r>
          </a:p>
          <a:p>
            <a:pPr eaLnBrk="1" hangingPunct="1"/>
            <a:r>
              <a:rPr lang="pt-BR" smtClean="0"/>
              <a:t>Elaborar uma sistemática de acompanhamento da realização do plano de trabalho e de controle dos resultados, considerando sempre objetivos e metas previstas no plano de trabalho. 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29600" cy="5847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3172805" y="0"/>
            <a:ext cx="236475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Exemplos</a:t>
            </a:r>
            <a:endParaRPr lang="pt-BR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764705"/>
          <a:ext cx="8229600" cy="555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764705"/>
          <a:ext cx="8229600" cy="5559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919787"/>
          </a:xfrm>
        </p:spPr>
        <p:txBody>
          <a:bodyPr/>
          <a:lstStyle/>
          <a:p>
            <a:pPr eaLnBrk="1" hangingPunct="1"/>
            <a:r>
              <a:rPr lang="pt-BR" b="1" u="sng" smtClean="0"/>
              <a:t>Referências </a:t>
            </a:r>
            <a:r>
              <a:rPr lang="pt-BR" b="1" smtClean="0"/>
              <a:t> </a:t>
            </a:r>
            <a:endParaRPr lang="pt-BR" smtClean="0"/>
          </a:p>
          <a:p>
            <a:pPr eaLnBrk="1" hangingPunct="1"/>
            <a:r>
              <a:rPr lang="pt-BR" smtClean="0"/>
              <a:t>Espaço para citação de possíveis pesquisas (textos, sites....) utilizadas na elaboração deste plano.</a:t>
            </a:r>
            <a:endParaRPr lang="pt-BR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 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____________________________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LOCAL E DATA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__________________________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CANDITADO(A) A DIRETOR(A)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___________________________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pt-BR" smtClean="0"/>
              <a:t>CANDIDATO(A) A VICE-DIRETOR(A)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ítulo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439863"/>
          </a:xfrm>
        </p:spPr>
        <p:txBody>
          <a:bodyPr/>
          <a:lstStyle/>
          <a:p>
            <a:pPr algn="just" eaLnBrk="1" hangingPunct="1"/>
            <a:r>
              <a:rPr lang="pt-BR" smtClean="0"/>
              <a:t> </a:t>
            </a:r>
            <a:r>
              <a:rPr lang="pt-BR" sz="2400" b="1" smtClean="0"/>
              <a:t>A escola pública autônoma é, antes de mais nada, </a:t>
            </a:r>
            <a:r>
              <a:rPr lang="pt-BR" sz="2400" b="1" i="1" smtClean="0"/>
              <a:t>democrática </a:t>
            </a:r>
            <a:r>
              <a:rPr lang="pt-BR" sz="2400" b="1" smtClean="0"/>
              <a:t>(para todos), democrática na sua gestão, democrática quanto ao acesso e permanência de todos.</a:t>
            </a:r>
            <a:r>
              <a:rPr lang="pt-BR" sz="2400" smtClean="0"/>
              <a:t> (GADOTTI,2003)  </a:t>
            </a:r>
          </a:p>
        </p:txBody>
      </p:sp>
      <p:pic>
        <p:nvPicPr>
          <p:cNvPr id="39938" name="Espaço Reservado para Conteúdo 3" descr="ce_roda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2205038"/>
            <a:ext cx="6575425" cy="38877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TIRA-DÚVIDAS - </a:t>
            </a:r>
            <a:r>
              <a:rPr lang="pt-BR" sz="4000" smtClean="0"/>
              <a:t>Plano de Trabalho</a:t>
            </a:r>
            <a:endParaRPr lang="pt-BR" smtClean="0"/>
          </a:p>
        </p:txBody>
      </p:sp>
      <p:sp>
        <p:nvSpPr>
          <p:cNvPr id="31747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1989138"/>
            <a:ext cx="8229600" cy="4389437"/>
          </a:xfrm>
        </p:spPr>
        <p:txBody>
          <a:bodyPr/>
          <a:lstStyle/>
          <a:p>
            <a:pPr>
              <a:defRPr/>
            </a:pPr>
            <a:r>
              <a:rPr lang="pt-BR" sz="3600" dirty="0" smtClean="0">
                <a:hlinkClick r:id="rId2"/>
              </a:rPr>
              <a:t>gestaodemocratica@gmail.com</a:t>
            </a:r>
            <a:endParaRPr lang="pt-BR" sz="3600" dirty="0" smtClean="0"/>
          </a:p>
          <a:p>
            <a:pPr>
              <a:buFont typeface="Wingdings 2" pitchFamily="18" charset="2"/>
              <a:buNone/>
              <a:defRPr/>
            </a:pPr>
            <a:r>
              <a:rPr lang="pt-BR" sz="3600" dirty="0" smtClean="0"/>
              <a:t>Links importantes:</a:t>
            </a:r>
            <a:endParaRPr lang="pt-BR" sz="2000" dirty="0" smtClean="0"/>
          </a:p>
          <a:p>
            <a:pPr>
              <a:defRPr/>
            </a:pPr>
            <a:r>
              <a:rPr lang="pt-BR" sz="1600" dirty="0" smtClean="0"/>
              <a:t>PDE interativo – diagnóstico das escolas:</a:t>
            </a:r>
            <a:r>
              <a:rPr lang="pt-BR" sz="2800" dirty="0" smtClean="0"/>
              <a:t> </a:t>
            </a:r>
            <a:r>
              <a:rPr lang="pt-BR" sz="1600" dirty="0" smtClean="0">
                <a:hlinkClick r:id="rId3"/>
              </a:rPr>
              <a:t>http://pdeinterativo.mec.gov.br/login.php?expirou=s</a:t>
            </a:r>
            <a:r>
              <a:rPr lang="pt-BR" sz="1600" dirty="0" smtClean="0"/>
              <a:t> </a:t>
            </a:r>
          </a:p>
          <a:p>
            <a:pPr>
              <a:defRPr/>
            </a:pPr>
            <a:r>
              <a:rPr lang="pt-BR" sz="1600" dirty="0" smtClean="0"/>
              <a:t>Cronograma, edital, portaria, orientações</a:t>
            </a:r>
            <a:r>
              <a:rPr lang="pt-BR" sz="1600" u="sng" dirty="0" smtClean="0"/>
              <a:t>: http://www.sinprodf.org.br/eleicoes-diretas-normatizadas/</a:t>
            </a:r>
          </a:p>
          <a:p>
            <a:pPr>
              <a:defRPr/>
            </a:pPr>
            <a:r>
              <a:rPr lang="pt-BR" sz="1600" dirty="0" smtClean="0"/>
              <a:t>Formulário e orientações para elaboração do Plano de trabalho: </a:t>
            </a:r>
            <a:r>
              <a:rPr lang="pt-BR" sz="1600" u="sng" dirty="0" smtClean="0">
                <a:hlinkClick r:id="rId4"/>
              </a:rPr>
              <a:t>www.eape.se.df.gov.br/</a:t>
            </a:r>
            <a:endParaRPr lang="pt-BR" sz="1600" u="sng" dirty="0" smtClean="0"/>
          </a:p>
          <a:p>
            <a:pPr>
              <a:buFont typeface="Wingdings 2" pitchFamily="18" charset="2"/>
              <a:buNone/>
              <a:defRPr/>
            </a:pPr>
            <a:r>
              <a:rPr lang="pt-BR" sz="1600" u="sng" smtClean="0"/>
              <a:t>	 </a:t>
            </a:r>
            <a:r>
              <a:rPr lang="pt-BR" sz="1600" u="sng" dirty="0" smtClean="0"/>
              <a:t>http://www.sinprodf.org.br/</a:t>
            </a:r>
          </a:p>
          <a:p>
            <a:pPr>
              <a:defRPr/>
            </a:pPr>
            <a:r>
              <a:rPr lang="pt-BR" sz="1600" dirty="0" smtClean="0"/>
              <a:t>Documentos, Contatos, </a:t>
            </a:r>
            <a:r>
              <a:rPr lang="pt-BR" sz="1600" dirty="0" err="1" smtClean="0"/>
              <a:t>Vìdeos</a:t>
            </a:r>
            <a:r>
              <a:rPr lang="pt-BR" sz="1600" dirty="0" smtClean="0"/>
              <a:t> e Matérias relacionadas:</a:t>
            </a:r>
            <a:r>
              <a:rPr lang="pt-BR" sz="1600" u="sng" dirty="0" smtClean="0"/>
              <a:t> </a:t>
            </a:r>
            <a:r>
              <a:rPr lang="pt-BR" sz="1600" u="sng" dirty="0" smtClean="0">
                <a:hlinkClick r:id="rId5"/>
              </a:rPr>
              <a:t>http://www.se.df.gov.br/?s=GESTAO</a:t>
            </a:r>
            <a:endParaRPr lang="pt-BR" sz="1600" u="sng" dirty="0" smtClean="0"/>
          </a:p>
          <a:p>
            <a:pPr>
              <a:buFont typeface="Wingdings 2" pitchFamily="18" charset="2"/>
              <a:buNone/>
              <a:defRPr/>
            </a:pPr>
            <a:r>
              <a:rPr lang="pt-BR" sz="1600" dirty="0" smtClean="0"/>
              <a:t>	Projeto Político Pedagógico Carlos Mota: </a:t>
            </a:r>
            <a:r>
              <a:rPr lang="pt-BR" sz="1600" u="sng" dirty="0" smtClean="0"/>
              <a:t>http://www.se.df.gov.br/wp-content/uploads/pdf_se/publicacoes/ppp_carlosmota2.pdf</a:t>
            </a:r>
          </a:p>
          <a:p>
            <a:pPr>
              <a:defRPr/>
            </a:pPr>
            <a:endParaRPr lang="pt-BR" sz="3600" dirty="0" smtClean="0"/>
          </a:p>
          <a:p>
            <a:pPr>
              <a:defRPr/>
            </a:pPr>
            <a:endParaRPr lang="pt-BR" sz="3600" dirty="0" smtClean="0"/>
          </a:p>
          <a:p>
            <a:pPr>
              <a:buFont typeface="Wingdings 2" pitchFamily="18" charset="2"/>
              <a:buNone/>
              <a:defRPr/>
            </a:pPr>
            <a:r>
              <a:rPr lang="pt-BR" sz="3600" b="1" u="sng" dirty="0" smtClean="0">
                <a:solidFill>
                  <a:schemeClr val="accent6">
                    <a:lumMod val="50000"/>
                  </a:schemeClr>
                </a:solidFill>
                <a:hlinkClick r:id="rId3"/>
              </a:rPr>
              <a:t> </a:t>
            </a:r>
          </a:p>
          <a:p>
            <a:pPr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4213" y="1989138"/>
            <a:ext cx="8013700" cy="711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3100" b="1" dirty="0" smtClean="0">
                <a:latin typeface="Arial" pitchFamily="34" charset="0"/>
                <a:cs typeface="Arial" pitchFamily="34" charset="0"/>
              </a:rPr>
              <a:t>LEI Nº 4.751, DE 7 DE FEVEREIRO DE 2012</a:t>
            </a:r>
            <a:br>
              <a:rPr lang="pt-BR" sz="3100" b="1" dirty="0" smtClean="0">
                <a:latin typeface="Arial" pitchFamily="34" charset="0"/>
                <a:cs typeface="Arial" pitchFamily="34" charset="0"/>
              </a:rPr>
            </a:br>
            <a:r>
              <a:rPr lang="pt-BR" sz="4000" dirty="0" smtClean="0"/>
              <a:t>Art. 39. O plano de trabalho de que trata o art. 38, parágrafo único, I, é</a:t>
            </a:r>
            <a:br>
              <a:rPr lang="pt-BR" sz="4000" dirty="0" smtClean="0"/>
            </a:br>
            <a:endParaRPr lang="pt-BR" dirty="0"/>
          </a:p>
        </p:txBody>
      </p:sp>
      <p:sp>
        <p:nvSpPr>
          <p:cNvPr id="16386" name="Espaço Reservado para Conteúdo 1"/>
          <p:cNvSpPr>
            <a:spLocks noGrp="1"/>
          </p:cNvSpPr>
          <p:nvPr>
            <p:ph idx="1"/>
          </p:nvPr>
        </p:nvSpPr>
        <p:spPr>
          <a:xfrm>
            <a:off x="395288" y="2924175"/>
            <a:ext cx="8229600" cy="34464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BR" sz="2800" b="1" smtClean="0"/>
              <a:t>condição indispensável à habilitação</a:t>
            </a:r>
            <a:r>
              <a:rPr lang="pt-BR" sz="2800" smtClean="0"/>
              <a:t> dos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800" smtClean="0"/>
              <a:t> candidatos às eleições de diretor e vice-diretor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800" smtClean="0"/>
              <a:t>e será defendido pelas chapas, perante a comunidade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z="2800" smtClean="0"/>
              <a:t>escolar, em sessão pública convocada pela Comissão Eleitoral Local.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dirty="0" smtClean="0"/>
              <a:t>Parágrafo único. O Plano de Trabalho para a Gestão da Escola deve explicitar</a:t>
            </a:r>
            <a:br>
              <a:rPr lang="pt-BR" sz="3600" dirty="0" smtClean="0"/>
            </a:br>
            <a:endParaRPr lang="pt-BR" dirty="0"/>
          </a:p>
        </p:txBody>
      </p:sp>
      <p:sp>
        <p:nvSpPr>
          <p:cNvPr id="17410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BR" smtClean="0"/>
              <a:t>os</a:t>
            </a:r>
            <a:r>
              <a:rPr lang="pt-BR" b="1" smtClean="0"/>
              <a:t> aspectos pedagógicos, administrativos e financeiros</a:t>
            </a:r>
            <a:r>
              <a:rPr lang="pt-BR" smtClean="0"/>
              <a:t> </a:t>
            </a:r>
            <a:r>
              <a:rPr lang="pt-BR" b="1" smtClean="0">
                <a:solidFill>
                  <a:srgbClr val="FF0000"/>
                </a:solidFill>
              </a:rPr>
              <a:t>prioritários</a:t>
            </a:r>
            <a:r>
              <a:rPr lang="pt-BR" smtClean="0"/>
              <a:t> para a gestão dos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/>
              <a:t>candidatos e destacar os </a:t>
            </a:r>
            <a:r>
              <a:rPr lang="pt-BR" b="1" smtClean="0">
                <a:solidFill>
                  <a:srgbClr val="FF0000"/>
                </a:solidFill>
              </a:rPr>
              <a:t>objetivos</a:t>
            </a:r>
            <a:r>
              <a:rPr lang="pt-BR" smtClean="0"/>
              <a:t> e as </a:t>
            </a:r>
            <a:r>
              <a:rPr lang="pt-BR" b="1" smtClean="0">
                <a:solidFill>
                  <a:srgbClr val="FF0000"/>
                </a:solidFill>
              </a:rPr>
              <a:t>metas</a:t>
            </a:r>
            <a:r>
              <a:rPr lang="pt-BR" smtClean="0"/>
              <a:t> para melhoria da qualidade da educação, bem como as </a:t>
            </a:r>
            <a:r>
              <a:rPr lang="pt-BR" b="1" smtClean="0">
                <a:solidFill>
                  <a:srgbClr val="FF0000"/>
                </a:solidFill>
              </a:rPr>
              <a:t>estratégias</a:t>
            </a:r>
            <a:r>
              <a:rPr lang="pt-BR" smtClean="0"/>
              <a:t> para preservação do patrimônio público 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/>
              <a:t>e para a participação da comunidade no cotidiano escolar, na gestão dos recursos financeiros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/>
              <a:t>e no acompanhamento e na </a:t>
            </a:r>
            <a:r>
              <a:rPr lang="pt-BR" b="1" smtClean="0"/>
              <a:t>avaliação</a:t>
            </a:r>
            <a:r>
              <a:rPr lang="pt-BR" smtClean="0"/>
              <a:t> das ações pedagógicas.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Um Plano de Trabalho</a:t>
            </a:r>
          </a:p>
        </p:txBody>
      </p:sp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pt-BR" smtClean="0"/>
              <a:t>É um instrumento de trabalho dinâmico e flexível que:</a:t>
            </a:r>
          </a:p>
          <a:p>
            <a:pPr eaLnBrk="1" hangingPunct="1"/>
            <a:r>
              <a:rPr lang="pt-BR" smtClean="0"/>
              <a:t> apresenta à escola a proposta de trabalho, ressaltando seus principais problemas e os objetivos a alcançar;</a:t>
            </a:r>
          </a:p>
          <a:p>
            <a:pPr eaLnBrk="1" hangingPunct="1"/>
            <a:r>
              <a:rPr lang="pt-BR" smtClean="0"/>
              <a:t>atende as medidas previstas na legislação vigente;</a:t>
            </a:r>
          </a:p>
          <a:p>
            <a:pPr eaLnBrk="1" hangingPunct="1"/>
            <a:r>
              <a:rPr lang="pt-BR" smtClean="0"/>
              <a:t>define metas para execução da proposta da escola;</a:t>
            </a:r>
          </a:p>
          <a:p>
            <a:pPr eaLnBrk="1" hangingPunct="1"/>
            <a:r>
              <a:rPr lang="pt-BR" smtClean="0"/>
              <a:t>norteia o gerenciamento das ações escolares;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BR" smtClean="0"/>
              <a:t>O PLANO DE TRABALHO como </a:t>
            </a:r>
            <a:r>
              <a:rPr lang="pt-BR" smtClean="0">
                <a:solidFill>
                  <a:srgbClr val="FF0000"/>
                </a:solidFill>
              </a:rPr>
              <a:t>instrumento de diálogo</a:t>
            </a:r>
          </a:p>
        </p:txBody>
      </p:sp>
      <p:sp>
        <p:nvSpPr>
          <p:cNvPr id="1945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>
                <a:latin typeface="Arial" charset="0"/>
                <a:cs typeface="Arial" charset="0"/>
              </a:rPr>
              <a:t>Além de ser entregue no ato da inscrição, o plano de trabalho será instrumento de diálogo com a comunidade escolar no momento da campanha eleitoral </a:t>
            </a:r>
            <a:r>
              <a:rPr lang="pt-BR" sz="2000" i="1" smtClean="0">
                <a:latin typeface="Arial" charset="0"/>
                <a:cs typeface="Arial" charset="0"/>
              </a:rPr>
              <a:t>(Lei de Gestão Democrática, art.39)</a:t>
            </a:r>
            <a:r>
              <a:rPr lang="pt-BR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>
                <a:latin typeface="Arial" charset="0"/>
                <a:cs typeface="Arial" charset="0"/>
              </a:rPr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>
                <a:latin typeface="Arial" charset="0"/>
                <a:cs typeface="Arial" charset="0"/>
              </a:rPr>
              <a:t>	</a:t>
            </a:r>
            <a:r>
              <a:rPr lang="pt-BR" sz="2400" i="1" smtClean="0">
                <a:latin typeface="Arial" charset="0"/>
                <a:cs typeface="Arial" charset="0"/>
              </a:rPr>
              <a:t>ART. 22: A Campanha eleitoral do candidato a Diretor(a) ou a Vice-diretor(a) na Unidade Escolar deverá pautar-se pela divulgação e discussão do seu Plano de Trabalho. (Portaria 98)</a:t>
            </a:r>
          </a:p>
          <a:p>
            <a:pPr eaLnBrk="1" hangingPunct="1"/>
            <a:endParaRPr lang="pt-B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mtClean="0">
                <a:effectLst/>
              </a:rPr>
              <a:t>Plano de Trabalho</a:t>
            </a:r>
          </a:p>
        </p:txBody>
      </p:sp>
      <p:pic>
        <p:nvPicPr>
          <p:cNvPr id="20482" name="Picture 6" descr="http://cyberamelia.uol.com.br/colunas/imgs_colunas/estrategias_viva_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CaixaDeTexto 3"/>
          <p:cNvSpPr txBox="1">
            <a:spLocks noChangeArrowheads="1"/>
          </p:cNvSpPr>
          <p:nvPr/>
        </p:nvSpPr>
        <p:spPr bwMode="auto">
          <a:xfrm>
            <a:off x="395288" y="404813"/>
            <a:ext cx="79216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/>
              <a:t>ASPECTOS PRÁTICOS PARA A ELABORAÇÃO DO PLANO DE TRABALHO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7848600" cy="503238"/>
          </a:xfrm>
        </p:spPr>
        <p:txBody>
          <a:bodyPr/>
          <a:lstStyle/>
          <a:p>
            <a:pPr algn="ctr" eaLnBrk="1" hangingPunct="1"/>
            <a:r>
              <a:rPr lang="pt-BR" sz="4000" b="1" smtClean="0"/>
              <a:t>ELEMENTOS CONSTITUTIVOS</a:t>
            </a:r>
            <a:br>
              <a:rPr lang="pt-BR" sz="4000" b="1" smtClean="0"/>
            </a:br>
            <a:r>
              <a:rPr lang="pt-BR" sz="4000" b="1" smtClean="0"/>
              <a:t>DO PLANO DE TRABALHO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539552" y="2996952"/>
          <a:ext cx="8208912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a 5"/>
          <p:cNvGraphicFramePr/>
          <p:nvPr/>
        </p:nvGraphicFramePr>
        <p:xfrm>
          <a:off x="683568" y="1397000"/>
          <a:ext cx="8064896" cy="1383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a 7"/>
          <p:cNvGraphicFramePr/>
          <p:nvPr/>
        </p:nvGraphicFramePr>
        <p:xfrm>
          <a:off x="683568" y="4725144"/>
          <a:ext cx="7776864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>
          <a:xfrm>
            <a:off x="468313" y="1052513"/>
            <a:ext cx="8229600" cy="1143000"/>
          </a:xfrm>
        </p:spPr>
        <p:txBody>
          <a:bodyPr/>
          <a:lstStyle/>
          <a:p>
            <a:pPr eaLnBrk="1" hangingPunct="1"/>
            <a:r>
              <a:rPr lang="pt-BR" sz="4000" b="1" smtClean="0"/>
              <a:t>Identificação da Unidade Escolar</a:t>
            </a:r>
            <a:r>
              <a:rPr lang="pt-BR" sz="4000" smtClean="0"/>
              <a:t/>
            </a:r>
            <a:br>
              <a:rPr lang="pt-BR" sz="4000" smtClean="0"/>
            </a:br>
            <a:endParaRPr lang="pt-BR" smtClean="0"/>
          </a:p>
        </p:txBody>
      </p:sp>
      <p:sp>
        <p:nvSpPr>
          <p:cNvPr id="22530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b="1" smtClean="0"/>
              <a:t> </a:t>
            </a:r>
            <a:r>
              <a:rPr lang="pt-BR" smtClean="0"/>
              <a:t>Coordenação Regional de Ensino: </a:t>
            </a:r>
          </a:p>
          <a:p>
            <a:pPr eaLnBrk="1" hangingPunct="1"/>
            <a:r>
              <a:rPr lang="pt-BR" smtClean="0"/>
              <a:t>Unidade Escolar: </a:t>
            </a:r>
          </a:p>
          <a:p>
            <a:pPr eaLnBrk="1" hangingPunct="1"/>
            <a:r>
              <a:rPr lang="pt-BR" smtClean="0"/>
              <a:t>Níveis/modalidades de Ensino: (educação infantil, ensino fundamental séries iniciais/finais, ensino médio, educação profissional...)</a:t>
            </a:r>
          </a:p>
          <a:p>
            <a:pPr eaLnBrk="1" hangingPunct="1"/>
            <a:r>
              <a:rPr lang="pt-BR" smtClean="0"/>
              <a:t>Localização: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pt-BR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pel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Papel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1243</TotalTime>
  <Words>795</Words>
  <Application>Microsoft Office PowerPoint</Application>
  <PresentationFormat>On-screen Show (4:3)</PresentationFormat>
  <Paragraphs>116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Modelo de design</vt:lpstr>
      </vt:variant>
      <vt:variant>
        <vt:i4>4</vt:i4>
      </vt:variant>
      <vt:variant>
        <vt:lpstr>Títulos de slides</vt:lpstr>
      </vt:variant>
      <vt:variant>
        <vt:i4>27</vt:i4>
      </vt:variant>
    </vt:vector>
  </HeadingPairs>
  <TitlesOfParts>
    <vt:vector size="39" baseType="lpstr">
      <vt:lpstr>Times New Roman</vt:lpstr>
      <vt:lpstr>Arial</vt:lpstr>
      <vt:lpstr>Calibri</vt:lpstr>
      <vt:lpstr>Constantia</vt:lpstr>
      <vt:lpstr>Wingdings 2</vt:lpstr>
      <vt:lpstr>Wingdings</vt:lpstr>
      <vt:lpstr>Wingdings 3</vt:lpstr>
      <vt:lpstr>Symbol</vt:lpstr>
      <vt:lpstr>Fluxo</vt:lpstr>
      <vt:lpstr>Fluxo</vt:lpstr>
      <vt:lpstr>Fluxo</vt:lpstr>
      <vt:lpstr>Fluxo</vt:lpstr>
      <vt:lpstr>Slide 1</vt:lpstr>
      <vt:lpstr>ASPECTOS LEGAIS</vt:lpstr>
      <vt:lpstr>   LEI Nº 4.751, DE 7 DE FEVEREIRO DE 2012 Art. 39. O plano de trabalho de que trata o art. 38, parágrafo único, I, é </vt:lpstr>
      <vt:lpstr>Parágrafo único. O Plano de Trabalho para a Gestão da Escola deve explicitar </vt:lpstr>
      <vt:lpstr>Um Plano de Trabalho</vt:lpstr>
      <vt:lpstr>O PLANO DE TRABALHO como instrumento de diálogo</vt:lpstr>
      <vt:lpstr>Slide 7</vt:lpstr>
      <vt:lpstr>ELEMENTOS CONSTITUTIVOS DO PLANO DE TRABALHO</vt:lpstr>
      <vt:lpstr>Identificação da Unidade Escolar </vt:lpstr>
      <vt:lpstr>Identificação da Chapa</vt:lpstr>
      <vt:lpstr>Apresentação</vt:lpstr>
      <vt:lpstr>Slide 12</vt:lpstr>
      <vt:lpstr>Slide 13</vt:lpstr>
      <vt:lpstr>Slide 14</vt:lpstr>
      <vt:lpstr> OBJETIVOS</vt:lpstr>
      <vt:lpstr>Slide 16</vt:lpstr>
      <vt:lpstr> METAS</vt:lpstr>
      <vt:lpstr> OBJETIVOS  METAS</vt:lpstr>
      <vt:lpstr>Slide 19</vt:lpstr>
      <vt:lpstr> ESTRATÉGIAS</vt:lpstr>
      <vt:lpstr>AVALIAÇÃO DO PLANO DE TRABALHO </vt:lpstr>
      <vt:lpstr>Slide 22</vt:lpstr>
      <vt:lpstr>Slide 23</vt:lpstr>
      <vt:lpstr>Slide 24</vt:lpstr>
      <vt:lpstr>Slide 25</vt:lpstr>
      <vt:lpstr> A escola pública autônoma é, antes de mais nada, democrática (para todos), democrática na sua gestão, democrática quanto ao acesso e permanência de todos. (GADOTTI,2003)  </vt:lpstr>
      <vt:lpstr>TIRA-DÚVIDAS - Plano de Trabalho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TRABALHO</dc:title>
  <dc:creator>430153</dc:creator>
  <cp:lastModifiedBy>claudio</cp:lastModifiedBy>
  <cp:revision>106</cp:revision>
  <dcterms:created xsi:type="dcterms:W3CDTF">2007-11-01T15:42:04Z</dcterms:created>
  <dcterms:modified xsi:type="dcterms:W3CDTF">2012-07-20T20:49:13Z</dcterms:modified>
</cp:coreProperties>
</file>